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DFB65FA-E2B2-4FB1-9072-D3A378457603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5AB5DDD-A804-41F5-B916-3036ADD0B12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F61142-C5E4-4457-A183-212787D3DC6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F396B28-A3A7-49C7-A57D-2010ACAA49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2218EB2-C1A6-478D-ABD6-310D7EFB15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ru-RU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CE8650D-FD55-4A88-99B1-438AAB95A9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B00A1C3-2021-4E23-98B6-4BC698D3E2B4}" type="slidenum">
              <a:rPr lang="pl-PL" altLang="ru-RU"/>
              <a:pPr/>
              <a:t>‹#›</a:t>
            </a:fld>
            <a:endParaRPr lang="pl-PL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636889-5824-4E85-8A2E-509F6654A6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4797C0-44D7-4013-B7F9-E408BD291A54}" type="slidenum">
              <a:rPr lang="pl-PL" altLang="ru-RU"/>
              <a:pPr/>
              <a:t>1</a:t>
            </a:fld>
            <a:endParaRPr lang="pl-PL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B8F28355-84D1-469B-894A-7C0AFEB9668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3403E5E-E6F0-447A-9F76-AB2AA6C5C3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A2A24-7149-4652-9841-81A88A0F64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F91A36-E942-4B00-AF65-CC2FC2573520}" type="slidenum">
              <a:rPr lang="pl-PL" altLang="ru-RU"/>
              <a:pPr/>
              <a:t>10</a:t>
            </a:fld>
            <a:endParaRPr lang="pl-PL" altLang="ru-RU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C5336F05-1956-4809-9AA2-7F39706020F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C5E47E9-A966-40B8-B820-9E86ED283C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2EDCE2-6134-4DD6-8121-800FC41286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978187-14F1-4A3E-B079-24E375A301C0}" type="slidenum">
              <a:rPr lang="pl-PL" altLang="ru-RU"/>
              <a:pPr/>
              <a:t>11</a:t>
            </a:fld>
            <a:endParaRPr lang="pl-PL" altLang="ru-RU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12A52224-6664-4813-9FA6-541A9C4AF52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2735B08-1FE4-41C3-8BDC-B45BE63E3E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47599E-9190-4495-A14E-70EC613B8C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4F51D-63FA-42C5-B89E-8C6C8FEAD8C6}" type="slidenum">
              <a:rPr lang="pl-PL" altLang="ru-RU"/>
              <a:pPr/>
              <a:t>12</a:t>
            </a:fld>
            <a:endParaRPr lang="pl-PL" altLang="ru-RU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E563A02D-6A36-443F-A1B2-8D4F6F9DB51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CC73FB2-9641-447E-9048-47A0C8F91A9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2D90D-D31D-4ABC-A784-EE6A8236D0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2A0FE-DDF8-4F8C-9BB3-E8912AB7554C}" type="slidenum">
              <a:rPr lang="pl-PL" altLang="ru-RU"/>
              <a:pPr/>
              <a:t>13</a:t>
            </a:fld>
            <a:endParaRPr lang="pl-PL" altLang="ru-RU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0CB10C40-C957-4F9D-B4C7-01ED0D8FC3A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67BFEF5-39DC-4CC6-A7FD-45610E6AF2E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05A95E-0A9F-4BC5-AE44-640CC572D9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7627C5-8AAB-4DE8-8A42-099E5CD6CE0F}" type="slidenum">
              <a:rPr lang="pl-PL" altLang="ru-RU"/>
              <a:pPr/>
              <a:t>14</a:t>
            </a:fld>
            <a:endParaRPr lang="pl-PL" altLang="ru-RU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9BD2B4D7-9346-4CD9-91D9-CD1A83E7B20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6329B-2467-44A7-9CFE-976EED961C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4E8356-D29E-4B50-82A3-37EFFA183E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C977EA-D8E2-4E3B-8F0F-E9830240591A}" type="slidenum">
              <a:rPr lang="pl-PL" altLang="ru-RU"/>
              <a:pPr/>
              <a:t>15</a:t>
            </a:fld>
            <a:endParaRPr lang="pl-PL" altLang="ru-RU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876B443B-24F8-4647-83B3-50A373A37FB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E5DE0ED-BCDD-4E2C-B87A-EACF3DA9811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F640D-F815-4780-A8DD-0DE7444EE6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C5BCA1-FA20-44F6-A020-1714BAC38D87}" type="slidenum">
              <a:rPr lang="pl-PL" altLang="ru-RU"/>
              <a:pPr/>
              <a:t>16</a:t>
            </a:fld>
            <a:endParaRPr lang="pl-PL" altLang="ru-RU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D95E9B14-F515-4A91-AB24-564CB4D61DD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19D2CFD-6644-48B6-9F55-4DE7A0E116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EB8F94-E7E6-4A65-8655-97F5E83ECC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8509FB-106B-444E-A459-E9B4564E93FE}" type="slidenum">
              <a:rPr lang="pl-PL" altLang="ru-RU"/>
              <a:pPr/>
              <a:t>17</a:t>
            </a:fld>
            <a:endParaRPr lang="pl-PL" altLang="ru-RU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71B3E221-C80F-4A1B-823B-20A310C3819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54C1691-D773-4B0C-8CE7-8C238927D8B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225180-D1CB-4030-975C-F8B5843323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242FC9-D236-4C7B-8079-695017EA0A7B}" type="slidenum">
              <a:rPr lang="pl-PL" altLang="ru-RU"/>
              <a:pPr/>
              <a:t>18</a:t>
            </a:fld>
            <a:endParaRPr lang="pl-PL" altLang="ru-RU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FB10060B-F582-40F9-9488-D5B821D44B4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AABBD50-D7E2-49F0-9C10-E0CACB2ECDC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EF7D4F-1DD7-4ABA-A593-A104530526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7AC77A-3486-4AA3-8972-1FE1682C5E4A}" type="slidenum">
              <a:rPr lang="pl-PL" altLang="ru-RU"/>
              <a:pPr/>
              <a:t>2</a:t>
            </a:fld>
            <a:endParaRPr lang="pl-PL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E41C74C8-A333-472E-9F55-39E004B1B1E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C341A18-1D04-40EE-BA81-7D5857EFA38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8C627-9207-4309-B0D0-97541EAF66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D0DFA-77D4-479B-9FC1-4858D2A952B9}" type="slidenum">
              <a:rPr lang="pl-PL" altLang="ru-RU"/>
              <a:pPr/>
              <a:t>3</a:t>
            </a:fld>
            <a:endParaRPr lang="pl-PL" altLang="ru-RU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6DFACA46-9AF0-44E6-9FC2-A78FFFA8481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46C42DA-B16D-4551-BB07-F6AD6B8B986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668264-54FE-4B55-9E51-70B57E67CF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E9D855-52A1-41B0-85C4-1BC336E34218}" type="slidenum">
              <a:rPr lang="pl-PL" altLang="ru-RU"/>
              <a:pPr/>
              <a:t>4</a:t>
            </a:fld>
            <a:endParaRPr lang="pl-PL" altLang="ru-RU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E616134E-7064-43AB-8AF1-8BF0F6701A3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45E4A8E-ECEB-485D-96D7-75EDD296AE6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BA04E6-411D-40E2-B1BB-4C7367E2E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741841-67A1-48CF-A2AE-F2D55636C124}" type="slidenum">
              <a:rPr lang="pl-PL" altLang="ru-RU"/>
              <a:pPr/>
              <a:t>5</a:t>
            </a:fld>
            <a:endParaRPr lang="pl-PL" altLang="ru-RU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09B1FB58-ECCD-4CBC-A4B6-F2A85AAF88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D070A83-6CA4-4FF5-A1AE-BFD54DA3683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BAC2FF-5042-4569-898D-5C4F087A49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FAB2C9-50BF-4C5C-832D-A56F26076014}" type="slidenum">
              <a:rPr lang="pl-PL" altLang="ru-RU"/>
              <a:pPr/>
              <a:t>6</a:t>
            </a:fld>
            <a:endParaRPr lang="pl-PL" altLang="ru-RU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CEB9F350-14DD-4BE4-A6D2-391C2DCBD42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1A6E6D7-343C-465A-A907-1CA4B58FF0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3C2B27-2BF6-49C8-9C0D-1484DBEFBF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5E844E-AE3F-4F63-9DF5-D82087205CD6}" type="slidenum">
              <a:rPr lang="pl-PL" altLang="ru-RU"/>
              <a:pPr/>
              <a:t>7</a:t>
            </a:fld>
            <a:endParaRPr lang="pl-PL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885AC04E-0843-434B-AB2B-A47F4A15210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1354EC9-AB17-4485-95F3-ED788A2A04A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F2F429-6DB6-483F-B421-A48E1DFDBC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73E3F-C31C-4801-AFAF-61115D1884BD}" type="slidenum">
              <a:rPr lang="pl-PL" altLang="ru-RU"/>
              <a:pPr/>
              <a:t>8</a:t>
            </a:fld>
            <a:endParaRPr lang="pl-PL" altLang="ru-RU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22C4DFF4-1E57-4C23-9A28-03131C2C4CC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92B5228-4652-4840-9778-EB1629BEA43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7DB956-85BC-4FF4-AB71-A89B12689B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5DD6F5-15D2-4BBF-BB00-CE07E1BCC56E}" type="slidenum">
              <a:rPr lang="pl-PL" altLang="ru-RU"/>
              <a:pPr/>
              <a:t>9</a:t>
            </a:fld>
            <a:endParaRPr lang="pl-PL" altLang="ru-RU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E70AE3B3-9A8A-492F-BD9C-85C41207AE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E0599BB-1090-4825-9C6E-4CABF97ECE4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D9F64-7C89-4CAB-B935-EC507CAC9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BD98AA-C550-4958-A9C0-4EF9C1BC1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F8B858-527D-4FD7-BEDF-56D157BE93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2DE259-6C6C-4546-8F59-4339027F3E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A097A4-7027-4223-B351-137BCB34DC40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4682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95E86-AA04-4039-9621-7D2299B6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DC3090-7ED8-4257-AD34-4B2B981F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8AEF1-73C5-46F7-A807-680EC56137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37027F-C3EE-43A1-A589-692D4AA46C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5081E9-FEB4-44BE-99E1-AA5D17B441BA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671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569809-C633-45C5-9756-E676EE3E7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F22209-823A-4BB9-AF1A-C8422FC09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525C2-74C0-441D-93F1-3640980C6D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62AF21-4127-4C2D-B16D-DFF54532AA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12E8ED-CF3C-4879-86B1-156E1030E52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56573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FE995-0EAA-4717-A0B2-E53B7E8E3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929E4F-2B41-4B6D-8096-6B0F207D0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C0438-CC9E-4279-BF33-F599293422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030233-7445-4632-B63D-73D2BBAD6B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35E598-1BDA-42D0-A556-20E88D5046AA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62933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B3873-ABEE-4A5E-8108-6858F76C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5A6BE-767A-4DA5-9FB2-F7E95A4B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E6E2B-404E-4824-B577-5E7E2F0926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F1A47-2CD3-4E00-B6F4-483E12C00E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E20B9B-462B-4590-BA54-41E41C7381E6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67650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48F4-AF0E-43C7-93D6-AC4828F4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CF172-117E-46A9-BE53-5DBD24F72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F5A65-DD17-4126-9027-2FBF7C752B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A9C954-F172-4334-83C8-14B4EABF7D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3B69A7-35F1-4130-9C9F-72E754302E24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68594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E0F3A-0290-4830-99E6-B44797FC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3E3E3-C318-4942-805B-EC50F78F8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950" y="1477963"/>
            <a:ext cx="5403850" cy="196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66725-8960-4F0B-8959-00E384263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7963"/>
            <a:ext cx="5403850" cy="196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8C3E2-F8F7-4AC3-A447-421692023E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E6C58-63A1-4D64-8675-25559901371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01346C-6DAF-40E7-B1D9-7995CEB69EE4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91806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03C5-BF67-4410-8D5C-6BC2D6C2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88590-0437-4B2B-9DDF-2CBB6CBA5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EF39B2-BD03-4BF2-B68C-D6C647DDB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410A5D-D219-498B-BCDF-2DD225DFA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E4CE38-A465-4D62-84FA-F97448812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B7CEC7-9D1E-4E75-92CF-B977A669B9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3B4DF4B-1F01-4999-B292-93D30F31A9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A85FB8-3A48-4CE9-B512-58E74926F21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421416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7AF0-0B49-44FD-95DE-4D8871CD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283248-4F79-4A31-B5F7-B48F560F42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3BA280-20E6-4774-B6D1-F3CB816B8EB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77BCB-73AA-4166-992C-D5E5AD2340B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856587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C68D69-6D50-4D13-80F6-AA69F444F4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1314D-3484-4314-BAAC-DA9FEC85BA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1BF1F-2ED4-41DD-AC5B-4A798DD518AB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403649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57ED8-7902-4742-A761-576234A2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FC718-FC6C-424F-86E9-48382E32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314E0B-9945-432A-8F35-EE7E425D3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50632-90E1-468B-8B7B-094CE43C26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96961-37B3-41C6-BC69-96D0C1C56E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6D3415-9D3F-462F-BBF1-8204C7F5C08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62062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3121-FB1D-4FD2-B4AE-7ABAFE41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4E5DB-1ADE-47D8-BDBC-5CE526ED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2351C-0698-43A2-84DB-0255252957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C0B4F-B4BB-458A-B84B-D4C246F53F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828022-CA63-41BD-B3D9-4314B515DD77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1493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30A72-B8C2-49BB-8AC3-F51FDFE4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D7D885-4FE7-41C4-BE6B-747392F55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86082-925C-4B74-8D8F-65E1B160D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180B72-0EAB-4810-B5DC-6903E1B091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9CC15-426B-48BC-B2D4-0AC2FEE5DC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2ED40E-945A-4214-8448-A3039C1DC81F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959023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9407C-11DB-4CC3-B731-C9062942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9C78E6-5689-4EC8-9A4B-6E5362A17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4AAF1-9B60-4B6D-B4D7-AD89C223CF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9DD60-3A49-4002-8DBF-AB8DD2688B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1C6050-3EBF-4656-B0B4-8B33395D7B8E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01854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ED9F97-0922-459E-BEC8-623760713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6025" y="1477963"/>
            <a:ext cx="2740025" cy="2997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CEE4B-AB04-4EF7-8699-A5C86EB6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5950" y="1477963"/>
            <a:ext cx="8067675" cy="2997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B2B55-C4DA-4929-B750-3B65E884BB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940136-8E89-4E64-BEAC-D25C61B8EF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F680E3-4339-4625-8419-5F4492F8DA9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5568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0F3E-F2E6-4D74-8E3C-913EF06E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543AEB-553D-4D8B-A4FF-E5C2F68A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A2AD1-6F9D-40E3-8FBB-3B8DA41DA3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DFD2FE-231A-4D0E-A67C-947E225CDC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C90F6-BB09-4414-92ED-44850876749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2193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84DD9-8234-408C-9E72-CDBCD105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76696-5D94-4D85-8562-456FA1119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208E9-FF4D-4E05-8E9E-0BD4B73198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B6DDEE-4E3F-4265-9EEA-C6E65451E5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D4962E-FDA2-4EF7-BE6B-B23865B8C153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12937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7BBF3-1F11-49DA-95C4-D349BD45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F8EBBD-9B0C-4CD6-B9E4-729AF9C84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0284C-F212-43A4-847F-1CF1092942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F395DD-887D-4907-BB06-DC4D1C9B2E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73C1B0-5CF6-4843-94EF-83CB14C03282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857673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13AAF-B7DF-4BB4-A009-35AFF3C8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62566-4297-4016-948F-7BAA3DB3D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B7A5C2-5DCB-4B86-8C87-4C0157EEC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FFB25-31FB-49FB-B5A5-AF729903F8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56533-CBE7-42AE-AFCD-EB3490CAFD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576A16-4C9F-4609-A337-F34ED8308DCA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374071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6679E-4011-44BB-B56C-24E864AA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8F3B0-BC50-42B0-915E-1FDEBDC25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9173C-6501-4BB5-8807-CFB560E80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EB4EAB-D23A-4344-9584-BBC3DD2A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95486-F721-4463-A819-190894192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738AD9-DFCD-4594-A35E-506E20A685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50B3A6D-847E-478A-AD22-09FB234BF7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45B39C-1DA1-4ADE-89B0-ADB1C0EB502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700798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93C0D-3BA9-4838-8EFE-CB6521EF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827393-23AB-4DA0-92B0-CD67175058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12F819-8FBF-43D6-8709-EC31DCF0B1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413F6-FFB8-4CEB-81C2-9C041FCBC52D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874688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84AC93-2829-42C8-A588-4288664C95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D324E6-A61F-4C2E-82A5-48F3FE2901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A83B59-57E0-4145-A66F-0A16E0366EB3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570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BCA14-A412-4967-8B81-620140E5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88840-1A25-4173-93B6-370D53A5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0641-3941-43E1-8EB5-6BAA98C11D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A4E6A0-832C-40F4-AB14-EC5C049EF8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23CA6A-9B9A-4DA6-9F0E-9F1742013FE7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26968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20E8A-560F-4570-A67F-952F9703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322F5-056E-4BD5-8506-4513D0C7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ADE5A-6D54-4BF3-B8D3-0D4E722B9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0836D-B669-4433-AAC5-316F0BEE7C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63B7D-8864-47C5-86D4-8605C00F9E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A9E61-AB5B-4634-9281-92181FB848E2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87358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1B0C-2AAD-4030-A2CE-C32E5B6B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C4E8B4-1E7D-48E0-AF89-81E6214E1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BB58F-C29A-4858-8C85-E22A1D862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61BAA-4DF3-4FB2-851A-4C5BA28B30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580E7-4FC3-48E9-85CD-EB3D868F7F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AD4758-F0E1-4CE6-9666-18C838D0C896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026652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3A849-38AB-4ACE-BF8C-DC3A68E8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8B23E8-8C19-4773-95D7-2416208C6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A6BB7-A567-47B3-8743-FA167A88B8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36EEE-1D13-4EB5-9CAA-FD66BDCC858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2BBEE-FB52-4F3D-B4B9-E456D6E6501F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295815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60927F-B409-4728-A3D3-0522A367E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52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EEFBE9-B9AC-4239-BEFA-AE4578E2F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9343A5-A3C7-4F4A-9C6E-D5775790FF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4CBA9-A755-4E4F-9864-F9E060C8EE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6DDF6-98A5-44B7-84D6-DE793C022E90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919867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15E34-5640-4F5C-AE2E-42278528D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849CBC-29EB-4959-9D41-6B1A72D7F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D3F25-F476-46C6-8C2B-9A49CFF3C0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B2A0C-D796-49F6-8C87-648BBC1650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797031-9538-4F32-933C-AC01E3A562FA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4064984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703B2-74E6-4FF3-9459-D9437B07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A5BC8-A84E-4031-B665-EE9CF555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81DBA-06EB-42E0-A5FF-191856F4F6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5AE37-4147-430D-90B0-1C8CF6E7B36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59ABCE-CF11-42F6-B00A-8C1C94EF8F2E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4059629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EDDF8-731D-42CB-8665-6FEE531B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F02B5C-71E5-4D77-AD73-98B9CF08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23AAA-BE1C-416C-B4F0-2834EFEE59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192A0-9D36-413C-8E45-D19B32B379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F06126-FAD8-46DA-AA1D-E70674D1D2B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015232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5D5CA-0EF0-42F9-9224-48AEFA6F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B0923-9A7C-41DB-937B-2ACD4698B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7975"/>
            <a:ext cx="2574925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C2EA17-E251-4FA4-995C-679CB4CB3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6925" y="1577975"/>
            <a:ext cx="2574925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9EE0E5-5AE1-43F2-A188-38ADA3D29E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EFC3F-8597-4CE0-8D40-31A2D59500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9CA4D-7EE3-4114-803D-8CC91837D732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735710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4CFC-ACF9-403D-9CEF-A11F33CE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80AB0-C3F0-4ED7-A24E-3FE3C2B2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23EFE-06A0-4468-9A66-C8DD2A1A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D8F187-D1BE-4231-96F6-5394FBFC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1BDF5F-B25B-4CDB-B75F-F11AC7475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9DEEAF-609A-4290-A5F4-4345598E20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0B6E1E3-481A-4AE5-90E6-E552F5C704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947922-8650-4EF6-A105-4EA0C7C0E91E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561216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6F138-3E54-4928-9DB4-1736ABFB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059EDC-F5D2-42A5-A894-7CF2EF8EED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B2BB4F-60ED-4CAB-A1C2-5F8DC68198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BED20F-CEF8-4CE9-B2B4-D7240721A15B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13759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8E877-9AB3-440D-A5AE-D32AAC47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27D5D-0C81-4916-8DF8-208AD13A8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330664-5AD1-45BD-B667-8036E333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B40F0-469E-43BE-9448-A940887620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DAFDE-A23B-4111-AD23-82A7A9CDD0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A93F07-8F80-4AE6-A41A-41326AE8116A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068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B4C8E3-7790-43D6-A08A-5DE545976C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DFA765-DB5F-4AFE-8815-1DB403C2BC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EFDF1-74B1-4EFD-B618-C35A835F38AE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509905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20BB7-7F12-4FDA-BA5F-723FFDE2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538F9-0DF4-4D0C-8E30-AE65EE41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4E407-8258-41E5-8D6F-294D1B68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7187D-08AE-4ECF-9FE2-DC345EFF12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A1DB0-AE04-4226-A98A-85D7ECBDA6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EA3024-1887-49B7-952C-032B9186F8FF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244240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2DC19-928E-44E2-880B-7CAEC3A7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1F852-C928-4F08-B3B9-EA1AA168D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BAC58-9CBF-4BDB-928D-047C91C1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1910F-F774-40D8-AF13-C1557BFB6F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7AF12-D567-4CE1-895E-ED2E2B54D2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809CB0-A9C3-4E0D-AFDF-5B418629195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849316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BF402-8543-483D-BA33-5FBE5516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3CCDF-C676-49C9-B67B-EE77C544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31AE8-77E2-415D-AFE5-E662CA56DF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A62775-9B37-4318-833E-C4AD34A4B9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210ADE-EACF-46F9-A8B2-96939E7739DE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802631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6FE5E-3724-44F2-95B9-F96B5A9BB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31213" y="1577975"/>
            <a:ext cx="2606675" cy="452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E16AF-3EDE-4ED7-90FD-0CDCC8B14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577975"/>
            <a:ext cx="7669213" cy="452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6B77F-0FBC-4631-AC5E-7BEC04AD8E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FD2F2C-3A9F-4E59-8D34-D1798FFE51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DE9614-A644-40E3-9325-49412DF5BFE3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77303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72239-5B3A-4AFD-83FA-865EAE0A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4D5C1-6ED9-4FCE-B786-937D213F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04B297-347D-44B1-B1E1-CF3AFEED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24351D-E400-457D-B3A3-23526D43E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49CC77-CD67-45BD-A0F1-649E55DF5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D9F106-9EBB-482B-B4FD-9DC9A2C452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14A0000-8FB2-4B18-BF10-A8A5E22E7E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261C0-277C-4299-9BC9-3E2996BC39DB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8203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B60D4-3838-4C7A-8A31-E86FFB4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9CFB0F-88A0-4A04-82D6-2CE35D9C99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E81B3C-FD71-4D1A-9241-C551D66C2F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7BA35-DB7A-467F-B5FE-337E4EDBDE8B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0205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D18B7D-70FC-4B2A-AFEC-FA3E54C465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E628EF-6A30-46AF-8B50-FA06575F50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11D14-7728-44A0-B7A7-FC13C3C5E803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56233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6E0A8-E218-4880-8058-635D49D6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C88F3-6022-41BF-A6AE-7819CBD9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44D49B-D720-4086-BA83-A6803CEFB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71070-F326-4CBB-B460-4CCC2EC0D9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D89FC-E7D6-4430-A8C4-9ACFB09E5F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18C881-3E27-4B20-8C96-67B0A99DC63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6710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0295A-C59A-4560-873E-96DD24A0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A6FB78-4C73-4762-A581-F694D5B0A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2F539-A843-4004-A6D0-3F48A7AE4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60C86-14FA-40B0-9AF3-F4911F4DEE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594F5-2B73-4D5B-95E6-D480879F06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8773A9-BF6D-4444-A63E-038AAB64F0E2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94039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16312C2-61CA-44A3-B705-1463A2DA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9775" cy="555625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05ABAEE-46D4-4F95-BA35-FECEF412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9FBAE35C-25C2-4DEE-8C71-D6DFEC16C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12187238" cy="955675"/>
          </a:xfrm>
          <a:custGeom>
            <a:avLst/>
            <a:gdLst>
              <a:gd name="G0" fmla="+- 63395 0 0"/>
              <a:gd name="G1" fmla="+- 38171 0 0"/>
              <a:gd name="T0" fmla="*/ 0 w 12187555"/>
              <a:gd name="T1" fmla="*/ 955547 h 955675"/>
              <a:gd name="T2" fmla="*/ 12187428 w 12187555"/>
              <a:gd name="T3" fmla="*/ 955547 h 955675"/>
              <a:gd name="T4" fmla="*/ 12187428 w 12187555"/>
              <a:gd name="T5" fmla="*/ 0 h 955675"/>
              <a:gd name="T6" fmla="*/ 0 w 12187555"/>
              <a:gd name="T7" fmla="*/ 0 h 955675"/>
              <a:gd name="T8" fmla="*/ 0 w 12187555"/>
              <a:gd name="T9" fmla="*/ 955547 h 955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87555" h="955675">
                <a:moveTo>
                  <a:pt x="0" y="955547"/>
                </a:moveTo>
                <a:lnTo>
                  <a:pt x="12187428" y="955547"/>
                </a:lnTo>
                <a:lnTo>
                  <a:pt x="12187428" y="0"/>
                </a:lnTo>
                <a:lnTo>
                  <a:pt x="0" y="0"/>
                </a:lnTo>
                <a:lnTo>
                  <a:pt x="0" y="955547"/>
                </a:lnTo>
                <a:close/>
              </a:path>
            </a:pathLst>
          </a:custGeom>
          <a:solidFill>
            <a:srgbClr val="FFD200">
              <a:alpha val="7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A386717-D72B-481A-98A6-843FB67D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EC2922-05DF-4720-86BB-6B9EF5D78C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1AA4FD-CD7F-4316-BB89-7A2EE8CE82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791950" y="6532563"/>
            <a:ext cx="250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hangingPunct="1">
              <a:lnSpc>
                <a:spcPct val="100000"/>
              </a:lnSpc>
              <a:spcBef>
                <a:spcPts val="113"/>
              </a:spcBef>
              <a:defRPr sz="1200">
                <a:solidFill>
                  <a:srgbClr val="00000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defRPr>
            </a:lvl1pPr>
          </a:lstStyle>
          <a:p>
            <a:fld id="{7382BCE9-7BC5-4BEC-B04D-DA7CBE91FC9F}" type="slidenum">
              <a:rPr lang="pl-PL" altLang="ru-RU"/>
              <a:pPr/>
              <a:t>‹#›</a:t>
            </a:fld>
            <a:endParaRPr lang="pl-PL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31D9409-A8E3-4656-81C0-3616C1DC2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tytułu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9EAE6C9-5D08-4D5D-8188-2EF0F4464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konspektu</a:t>
            </a:r>
          </a:p>
          <a:p>
            <a:pPr lvl="1"/>
            <a:r>
              <a:rPr lang="en-GB" altLang="ru-RU"/>
              <a:t>Drugi poziom konspektu</a:t>
            </a:r>
          </a:p>
          <a:p>
            <a:pPr lvl="2"/>
            <a:r>
              <a:rPr lang="en-GB" altLang="ru-RU"/>
              <a:t>Trzeci poziom konspektu</a:t>
            </a:r>
          </a:p>
          <a:p>
            <a:pPr lvl="3"/>
            <a:r>
              <a:rPr lang="en-GB" altLang="ru-RU"/>
              <a:t>Czwarty poziom konspektu</a:t>
            </a:r>
          </a:p>
          <a:p>
            <a:pPr lvl="4"/>
            <a:r>
              <a:rPr lang="en-GB" altLang="ru-RU"/>
              <a:t>Piąty poziom konspektu</a:t>
            </a:r>
          </a:p>
          <a:p>
            <a:pPr lvl="4"/>
            <a:r>
              <a:rPr lang="en-GB" altLang="ru-RU"/>
              <a:t>Szósty poziom konspektu</a:t>
            </a:r>
          </a:p>
          <a:p>
            <a:pPr lvl="4"/>
            <a:r>
              <a:rPr lang="en-GB" altLang="ru-RU"/>
              <a:t>Siódmy poziom konspektu</a:t>
            </a:r>
          </a:p>
          <a:p>
            <a:pPr lvl="4"/>
            <a:r>
              <a:rPr lang="en-GB" altLang="ru-RU"/>
              <a:t>Ósmy poziom konspektu</a:t>
            </a:r>
          </a:p>
          <a:p>
            <a:pPr lvl="4"/>
            <a:r>
              <a:rPr lang="en-GB" altLang="ru-RU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60055D3-FFA3-4C20-AEEF-1746B17F8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9775" cy="555625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918E824-B484-48CA-9858-D640905A0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3444875"/>
            <a:ext cx="98853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tytułu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273A99-5959-4C97-A1DA-1365D5C25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477963"/>
            <a:ext cx="109601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konspektu</a:t>
            </a:r>
          </a:p>
          <a:p>
            <a:pPr lvl="1"/>
            <a:r>
              <a:rPr lang="en-GB" altLang="ru-RU"/>
              <a:t>Drugi poziom konspektu</a:t>
            </a:r>
          </a:p>
          <a:p>
            <a:pPr lvl="2"/>
            <a:r>
              <a:rPr lang="en-GB" altLang="ru-RU"/>
              <a:t>Trzeci poziom konspektu</a:t>
            </a:r>
          </a:p>
          <a:p>
            <a:pPr lvl="3"/>
            <a:r>
              <a:rPr lang="en-GB" altLang="ru-RU"/>
              <a:t>Czwarty poziom konspektu</a:t>
            </a:r>
          </a:p>
          <a:p>
            <a:pPr lvl="4"/>
            <a:r>
              <a:rPr lang="en-GB" altLang="ru-RU"/>
              <a:t>Piąty poziom konspektu</a:t>
            </a:r>
          </a:p>
          <a:p>
            <a:pPr lvl="4"/>
            <a:r>
              <a:rPr lang="en-GB" altLang="ru-RU"/>
              <a:t>Szósty poziom konspektu</a:t>
            </a:r>
          </a:p>
          <a:p>
            <a:pPr lvl="4"/>
            <a:r>
              <a:rPr lang="en-GB" altLang="ru-RU"/>
              <a:t>Siódmy poziom konspektu</a:t>
            </a:r>
          </a:p>
          <a:p>
            <a:pPr lvl="4"/>
            <a:r>
              <a:rPr lang="en-GB" altLang="ru-RU"/>
              <a:t>Ósmy poziom konspektu</a:t>
            </a:r>
          </a:p>
          <a:p>
            <a:pPr lvl="4"/>
            <a:r>
              <a:rPr lang="en-GB" altLang="ru-RU"/>
              <a:t>Dziewiąty poziom konspektu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61B3C957-3351-4F0A-BB98-FE12AB6E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BEB459D-6B16-4E88-9A14-7AD02FC6F85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A5E9A4E-BA03-4CA3-AC20-8EC43B5F1F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791950" y="6532563"/>
            <a:ext cx="250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hangingPunct="1">
              <a:lnSpc>
                <a:spcPct val="100000"/>
              </a:lnSpc>
              <a:spcBef>
                <a:spcPts val="113"/>
              </a:spcBef>
              <a:defRPr sz="1200">
                <a:solidFill>
                  <a:srgbClr val="00000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defRPr>
            </a:lvl1pPr>
          </a:lstStyle>
          <a:p>
            <a:fld id="{D4BD7FB6-C372-441E-9E04-D8BFADAF704B}" type="slidenum">
              <a:rPr lang="pl-PL" altLang="ru-RU"/>
              <a:pPr/>
              <a:t>‹#›</a:t>
            </a:fld>
            <a:endParaRPr lang="pl-PL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93E7858-2340-4876-8443-BF461F64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9775" cy="555625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5B749BA-0771-435D-AF0C-5DC39B23E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3444875"/>
            <a:ext cx="98853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tytułu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364014F-4D95-423F-B4E4-BFFF6AF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7580BEE-8AA6-49E2-8FF7-0E63BD81946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A9582CA-A5F1-41A8-AA89-67B0A86A51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791950" y="6532563"/>
            <a:ext cx="250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hangingPunct="1">
              <a:lnSpc>
                <a:spcPct val="100000"/>
              </a:lnSpc>
              <a:spcBef>
                <a:spcPts val="113"/>
              </a:spcBef>
              <a:defRPr sz="1200">
                <a:solidFill>
                  <a:srgbClr val="00000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defRPr>
            </a:lvl1pPr>
          </a:lstStyle>
          <a:p>
            <a:fld id="{31FFC385-0634-46E7-BD5C-C3469DB2D6C0}" type="slidenum">
              <a:rPr lang="pl-PL" altLang="ru-RU"/>
              <a:pPr/>
              <a:t>‹#›</a:t>
            </a:fld>
            <a:endParaRPr lang="pl-PL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0DF74C9-3CF4-424D-8F89-AC745E141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konspektu</a:t>
            </a:r>
          </a:p>
          <a:p>
            <a:pPr lvl="1"/>
            <a:r>
              <a:rPr lang="en-GB" altLang="ru-RU"/>
              <a:t>Drugi poziom konspektu</a:t>
            </a:r>
          </a:p>
          <a:p>
            <a:pPr lvl="2"/>
            <a:r>
              <a:rPr lang="en-GB" altLang="ru-RU"/>
              <a:t>Trzeci poziom konspektu</a:t>
            </a:r>
          </a:p>
          <a:p>
            <a:pPr lvl="3"/>
            <a:r>
              <a:rPr lang="en-GB" altLang="ru-RU"/>
              <a:t>Czwarty poziom konspektu</a:t>
            </a:r>
          </a:p>
          <a:p>
            <a:pPr lvl="4"/>
            <a:r>
              <a:rPr lang="en-GB" altLang="ru-RU"/>
              <a:t>Piąty poziom konspektu</a:t>
            </a:r>
          </a:p>
          <a:p>
            <a:pPr lvl="4"/>
            <a:r>
              <a:rPr lang="en-GB" altLang="ru-RU"/>
              <a:t>Szósty poziom konspektu</a:t>
            </a:r>
          </a:p>
          <a:p>
            <a:pPr lvl="4"/>
            <a:r>
              <a:rPr lang="en-GB" altLang="ru-RU"/>
              <a:t>Siódmy poziom konspektu</a:t>
            </a:r>
          </a:p>
          <a:p>
            <a:pPr lvl="4"/>
            <a:r>
              <a:rPr lang="en-GB" altLang="ru-RU"/>
              <a:t>Ósmy poziom konspektu</a:t>
            </a:r>
          </a:p>
          <a:p>
            <a:pPr lvl="4"/>
            <a:r>
              <a:rPr lang="en-GB" altLang="ru-RU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A6BDDCD-269F-41BD-9F21-0CE275B9C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9775" cy="555625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0F8E542-B23C-43AA-9F2F-CEE0805C3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3444875"/>
            <a:ext cx="98853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tytułu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13F2DB-FB58-48A6-B52C-3E9B6480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77975"/>
            <a:ext cx="5302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Kliknij, aby edytować format tekstu konspektu</a:t>
            </a:r>
          </a:p>
          <a:p>
            <a:pPr lvl="1"/>
            <a:r>
              <a:rPr lang="en-GB" altLang="ru-RU"/>
              <a:t>Drugi poziom konspektu</a:t>
            </a:r>
          </a:p>
          <a:p>
            <a:pPr lvl="2"/>
            <a:r>
              <a:rPr lang="en-GB" altLang="ru-RU"/>
              <a:t>Trzeci poziom konspektu</a:t>
            </a:r>
          </a:p>
          <a:p>
            <a:pPr lvl="3"/>
            <a:r>
              <a:rPr lang="en-GB" altLang="ru-RU"/>
              <a:t>Czwarty poziom konspektu</a:t>
            </a:r>
          </a:p>
          <a:p>
            <a:pPr lvl="4"/>
            <a:r>
              <a:rPr lang="en-GB" altLang="ru-RU"/>
              <a:t>Piąty poziom konspektu</a:t>
            </a:r>
          </a:p>
          <a:p>
            <a:pPr lvl="4"/>
            <a:r>
              <a:rPr lang="en-GB" altLang="ru-RU"/>
              <a:t>Szósty poziom konspektu</a:t>
            </a:r>
          </a:p>
          <a:p>
            <a:pPr lvl="4"/>
            <a:r>
              <a:rPr lang="en-GB" altLang="ru-RU"/>
              <a:t>Siódmy poziom konspektu</a:t>
            </a:r>
          </a:p>
          <a:p>
            <a:pPr lvl="4"/>
            <a:r>
              <a:rPr lang="en-GB" altLang="ru-RU"/>
              <a:t>Ósmy poziom konspektu</a:t>
            </a:r>
          </a:p>
          <a:p>
            <a:pPr lvl="4"/>
            <a:r>
              <a:rPr lang="en-GB" altLang="ru-RU"/>
              <a:t>Dziewiąty poziom konspektu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17CB941-0E9B-4571-907B-6E21C527E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6378575"/>
            <a:ext cx="3900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3C767C7-5D97-41F0-817B-5C8DB626C8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78575"/>
            <a:ext cx="28019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pl-PL" altLang="ru-RU"/>
              <a:t>20-1-24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11BE6EF-F943-49C9-AEB6-6E3BBE4124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791950" y="6532563"/>
            <a:ext cx="2508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hangingPunct="1">
              <a:lnSpc>
                <a:spcPct val="100000"/>
              </a:lnSpc>
              <a:spcBef>
                <a:spcPts val="113"/>
              </a:spcBef>
              <a:defRPr sz="1200">
                <a:solidFill>
                  <a:srgbClr val="00000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defRPr>
            </a:lvl1pPr>
          </a:lstStyle>
          <a:p>
            <a:fld id="{B82AEB69-B535-418E-9A5D-4A6EC4D84720}" type="slidenum">
              <a:rPr lang="pl-PL" altLang="ru-RU"/>
              <a:pPr/>
              <a:t>‹#›</a:t>
            </a:fld>
            <a:endParaRPr lang="pl-PL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4D8815F-16FE-418E-9E75-BCD9A4711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5446713"/>
            <a:ext cx="700246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2800">
                <a:latin typeface="Century Gothic" panose="020B0502020202020204" pitchFamily="34" charset="0"/>
              </a:rPr>
              <a:t>Mówca:</a:t>
            </a:r>
          </a:p>
        </p:txBody>
      </p:sp>
      <p:sp>
        <p:nvSpPr>
          <p:cNvPr id="6146" name="Freeform 2">
            <a:extLst>
              <a:ext uri="{FF2B5EF4-FFF2-40B4-BE49-F238E27FC236}">
                <a16:creationId xmlns:a16="http://schemas.microsoft.com/office/drawing/2014/main" id="{97969D90-7212-4435-95C2-E0FDF5C1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863"/>
            <a:ext cx="12192000" cy="893762"/>
          </a:xfrm>
          <a:custGeom>
            <a:avLst/>
            <a:gdLst>
              <a:gd name="G0" fmla="+- 2304 0 0"/>
              <a:gd name="G1" fmla="+- 41476 0 0"/>
              <a:gd name="T0" fmla="*/ 0 w 12192000"/>
              <a:gd name="T1" fmla="*/ 893064 h 893444"/>
              <a:gd name="T2" fmla="*/ 12192000 w 12192000"/>
              <a:gd name="T3" fmla="*/ 893064 h 893444"/>
              <a:gd name="T4" fmla="*/ 12192000 w 12192000"/>
              <a:gd name="T5" fmla="*/ 0 h 893444"/>
              <a:gd name="T6" fmla="*/ 0 w 12192000"/>
              <a:gd name="T7" fmla="*/ 0 h 893444"/>
              <a:gd name="T8" fmla="*/ 0 w 12192000"/>
              <a:gd name="T9" fmla="*/ 893064 h 893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893444">
                <a:moveTo>
                  <a:pt x="0" y="893064"/>
                </a:moveTo>
                <a:lnTo>
                  <a:pt x="12192000" y="893064"/>
                </a:lnTo>
                <a:lnTo>
                  <a:pt x="12192000" y="0"/>
                </a:lnTo>
                <a:lnTo>
                  <a:pt x="0" y="0"/>
                </a:lnTo>
                <a:lnTo>
                  <a:pt x="0" y="893064"/>
                </a:lnTo>
                <a:close/>
              </a:path>
            </a:pathLst>
          </a:custGeom>
          <a:solidFill>
            <a:srgbClr val="FFD200">
              <a:alpha val="7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7F8434-2DC9-4EE8-8385-1EA629A4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25438"/>
            <a:ext cx="11699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763" algn="ctr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2600">
                <a:latin typeface="Century Gothic" panose="020B0502020202020204" pitchFamily="34" charset="0"/>
              </a:rPr>
              <a:t>Organizaja kilku stanowisk w użyciu 1 urządzenia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FA40A89-15ED-4A65-8638-C007D8F6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688" y="1201738"/>
            <a:ext cx="1712912" cy="17145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ADF63AD-C9B4-40A7-BBE7-2EC8B45549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8738"/>
            <a:ext cx="68548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800"/>
              <a:t>Koszt organizacji 2 stanowisk</a:t>
            </a:r>
          </a:p>
        </p:txBody>
      </p:sp>
      <p:sp>
        <p:nvSpPr>
          <p:cNvPr id="15362" name="Freeform 2">
            <a:extLst>
              <a:ext uri="{FF2B5EF4-FFF2-40B4-BE49-F238E27FC236}">
                <a16:creationId xmlns:a16="http://schemas.microsoft.com/office/drawing/2014/main" id="{00934734-C008-48C8-B6EC-A0438C9EF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075" y="5476875"/>
            <a:ext cx="1216025" cy="1588"/>
          </a:xfrm>
          <a:custGeom>
            <a:avLst/>
            <a:gdLst>
              <a:gd name="G0" fmla="+- 37011 0 0"/>
              <a:gd name="G1" fmla="+- 360 0 0"/>
              <a:gd name="T0" fmla="*/ 0 w 1216659"/>
              <a:gd name="T1" fmla="*/ 0 h 360"/>
              <a:gd name="T2" fmla="*/ 1216152 w 121665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6659" h="360">
                <a:moveTo>
                  <a:pt x="0" y="0"/>
                </a:moveTo>
                <a:lnTo>
                  <a:pt x="121615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Freeform 3">
            <a:extLst>
              <a:ext uri="{FF2B5EF4-FFF2-40B4-BE49-F238E27FC236}">
                <a16:creationId xmlns:a16="http://schemas.microsoft.com/office/drawing/2014/main" id="{F3E4101E-9AA9-4C4C-B38C-CEB5136E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5476875"/>
            <a:ext cx="300037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7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7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>
            <a:extLst>
              <a:ext uri="{FF2B5EF4-FFF2-40B4-BE49-F238E27FC236}">
                <a16:creationId xmlns:a16="http://schemas.microsoft.com/office/drawing/2014/main" id="{FC54E02B-76FE-463F-B0C3-59DAC9D22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5476875"/>
            <a:ext cx="2433637" cy="1588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5">
            <a:extLst>
              <a:ext uri="{FF2B5EF4-FFF2-40B4-BE49-F238E27FC236}">
                <a16:creationId xmlns:a16="http://schemas.microsoft.com/office/drawing/2014/main" id="{48A2DCED-BC6C-4C1C-B820-697E638F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5476875"/>
            <a:ext cx="300038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Freeform 6">
            <a:extLst>
              <a:ext uri="{FF2B5EF4-FFF2-40B4-BE49-F238E27FC236}">
                <a16:creationId xmlns:a16="http://schemas.microsoft.com/office/drawing/2014/main" id="{7D1FD276-BFCD-49EB-A584-C819926E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476875"/>
            <a:ext cx="1217612" cy="1588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Freeform 7">
            <a:extLst>
              <a:ext uri="{FF2B5EF4-FFF2-40B4-BE49-F238E27FC236}">
                <a16:creationId xmlns:a16="http://schemas.microsoft.com/office/drawing/2014/main" id="{B4F0BFDE-550F-480D-B53E-C8B6F10B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075" y="5037138"/>
            <a:ext cx="1216025" cy="1587"/>
          </a:xfrm>
          <a:custGeom>
            <a:avLst/>
            <a:gdLst>
              <a:gd name="G0" fmla="+- 37011 0 0"/>
              <a:gd name="G1" fmla="+- 360 0 0"/>
              <a:gd name="T0" fmla="*/ 0 w 1216659"/>
              <a:gd name="T1" fmla="*/ 0 h 360"/>
              <a:gd name="T2" fmla="*/ 1216152 w 121665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6659" h="360">
                <a:moveTo>
                  <a:pt x="0" y="0"/>
                </a:moveTo>
                <a:lnTo>
                  <a:pt x="121615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Freeform 8">
            <a:extLst>
              <a:ext uri="{FF2B5EF4-FFF2-40B4-BE49-F238E27FC236}">
                <a16:creationId xmlns:a16="http://schemas.microsoft.com/office/drawing/2014/main" id="{6D6CD524-713E-4153-AB33-E6A476E6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5037138"/>
            <a:ext cx="300037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7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7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Freeform 9">
            <a:extLst>
              <a:ext uri="{FF2B5EF4-FFF2-40B4-BE49-F238E27FC236}">
                <a16:creationId xmlns:a16="http://schemas.microsoft.com/office/drawing/2014/main" id="{1C38AC8B-C206-4482-A015-9421EE653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5037138"/>
            <a:ext cx="2433637" cy="1587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Freeform 10">
            <a:extLst>
              <a:ext uri="{FF2B5EF4-FFF2-40B4-BE49-F238E27FC236}">
                <a16:creationId xmlns:a16="http://schemas.microsoft.com/office/drawing/2014/main" id="{A4A6030B-530B-4758-97DD-72AB409F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5037138"/>
            <a:ext cx="300038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Freeform 11">
            <a:extLst>
              <a:ext uri="{FF2B5EF4-FFF2-40B4-BE49-F238E27FC236}">
                <a16:creationId xmlns:a16="http://schemas.microsoft.com/office/drawing/2014/main" id="{9CEC5ADF-5BA8-4605-AEE1-97A4DA2D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03713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Freeform 12">
            <a:extLst>
              <a:ext uri="{FF2B5EF4-FFF2-40B4-BE49-F238E27FC236}">
                <a16:creationId xmlns:a16="http://schemas.microsoft.com/office/drawing/2014/main" id="{138E71A5-73E8-4A58-8FD4-20B7F261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4595813"/>
            <a:ext cx="2627312" cy="1587"/>
          </a:xfrm>
          <a:custGeom>
            <a:avLst/>
            <a:gdLst>
              <a:gd name="G0" fmla="+- 6189 0 0"/>
              <a:gd name="G1" fmla="+- 360 0 0"/>
              <a:gd name="T0" fmla="*/ 0 w 2627629"/>
              <a:gd name="T1" fmla="*/ 0 h 360"/>
              <a:gd name="T2" fmla="*/ 2627376 w 262762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27629" h="360">
                <a:moveTo>
                  <a:pt x="0" y="0"/>
                </a:moveTo>
                <a:lnTo>
                  <a:pt x="26273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Freeform 13">
            <a:extLst>
              <a:ext uri="{FF2B5EF4-FFF2-40B4-BE49-F238E27FC236}">
                <a16:creationId xmlns:a16="http://schemas.microsoft.com/office/drawing/2014/main" id="{D65DC35F-62BC-401D-9CB2-4EEAB1AF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595813"/>
            <a:ext cx="2433637" cy="1587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Freeform 14">
            <a:extLst>
              <a:ext uri="{FF2B5EF4-FFF2-40B4-BE49-F238E27FC236}">
                <a16:creationId xmlns:a16="http://schemas.microsoft.com/office/drawing/2014/main" id="{AF183D49-1557-4C04-86A6-5B3D2820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4595813"/>
            <a:ext cx="300038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Freeform 15">
            <a:extLst>
              <a:ext uri="{FF2B5EF4-FFF2-40B4-BE49-F238E27FC236}">
                <a16:creationId xmlns:a16="http://schemas.microsoft.com/office/drawing/2014/main" id="{A59B7826-F7EA-44B8-A9F2-BCB7D051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459581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Freeform 16">
            <a:extLst>
              <a:ext uri="{FF2B5EF4-FFF2-40B4-BE49-F238E27FC236}">
                <a16:creationId xmlns:a16="http://schemas.microsoft.com/office/drawing/2014/main" id="{7DC5ADE4-237B-4133-979B-33CFD8B9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156075"/>
            <a:ext cx="6173787" cy="1588"/>
          </a:xfrm>
          <a:custGeom>
            <a:avLst/>
            <a:gdLst>
              <a:gd name="G0" fmla="+- 13721 0 0"/>
              <a:gd name="G1" fmla="+- 360 0 0"/>
              <a:gd name="T0" fmla="*/ 0 w 6174105"/>
              <a:gd name="T1" fmla="*/ 0 h 360"/>
              <a:gd name="T2" fmla="*/ 6173724 w 617410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74105" h="360">
                <a:moveTo>
                  <a:pt x="0" y="0"/>
                </a:moveTo>
                <a:lnTo>
                  <a:pt x="6173724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Freeform 17">
            <a:extLst>
              <a:ext uri="{FF2B5EF4-FFF2-40B4-BE49-F238E27FC236}">
                <a16:creationId xmlns:a16="http://schemas.microsoft.com/office/drawing/2014/main" id="{7ABA66BE-F7B3-4338-B0DD-FAE0E8BB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4156075"/>
            <a:ext cx="300038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Freeform 18">
            <a:extLst>
              <a:ext uri="{FF2B5EF4-FFF2-40B4-BE49-F238E27FC236}">
                <a16:creationId xmlns:a16="http://schemas.microsoft.com/office/drawing/2014/main" id="{EDCA1E59-F6C0-415B-AA79-D780A94D5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4156075"/>
            <a:ext cx="1217612" cy="1588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Freeform 19">
            <a:extLst>
              <a:ext uri="{FF2B5EF4-FFF2-40B4-BE49-F238E27FC236}">
                <a16:creationId xmlns:a16="http://schemas.microsoft.com/office/drawing/2014/main" id="{87DF85D1-652C-4CC2-9D3C-A725FC2F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716338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Freeform 20">
            <a:extLst>
              <a:ext uri="{FF2B5EF4-FFF2-40B4-BE49-F238E27FC236}">
                <a16:creationId xmlns:a16="http://schemas.microsoft.com/office/drawing/2014/main" id="{06BDE918-4CC3-4397-9DD5-86559CDAB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71633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Freeform 21">
            <a:extLst>
              <a:ext uri="{FF2B5EF4-FFF2-40B4-BE49-F238E27FC236}">
                <a16:creationId xmlns:a16="http://schemas.microsoft.com/office/drawing/2014/main" id="{7A3E3661-3CFD-4864-BB7B-9698CEE9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275013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Freeform 22">
            <a:extLst>
              <a:ext uri="{FF2B5EF4-FFF2-40B4-BE49-F238E27FC236}">
                <a16:creationId xmlns:a16="http://schemas.microsoft.com/office/drawing/2014/main" id="{FA39AF78-E0CA-4EDF-90D0-E23C51C0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27501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Freeform 23">
            <a:extLst>
              <a:ext uri="{FF2B5EF4-FFF2-40B4-BE49-F238E27FC236}">
                <a16:creationId xmlns:a16="http://schemas.microsoft.com/office/drawing/2014/main" id="{F6C20BF1-A187-40E7-8FCB-7A0AC67F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833688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Freeform 24">
            <a:extLst>
              <a:ext uri="{FF2B5EF4-FFF2-40B4-BE49-F238E27FC236}">
                <a16:creationId xmlns:a16="http://schemas.microsoft.com/office/drawing/2014/main" id="{AB1DECF6-E7CB-47E4-92D7-082ABCB2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83368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Freeform 25">
            <a:extLst>
              <a:ext uri="{FF2B5EF4-FFF2-40B4-BE49-F238E27FC236}">
                <a16:creationId xmlns:a16="http://schemas.microsoft.com/office/drawing/2014/main" id="{58357CA3-30BB-4D7B-A6D4-F002DDE35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392363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Freeform 26">
            <a:extLst>
              <a:ext uri="{FF2B5EF4-FFF2-40B4-BE49-F238E27FC236}">
                <a16:creationId xmlns:a16="http://schemas.microsoft.com/office/drawing/2014/main" id="{C34EAC7E-EEBD-4075-9EAE-061AF4F2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39236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Freeform 27">
            <a:extLst>
              <a:ext uri="{FF2B5EF4-FFF2-40B4-BE49-F238E27FC236}">
                <a16:creationId xmlns:a16="http://schemas.microsoft.com/office/drawing/2014/main" id="{4123704E-686D-484C-80FA-5C59D375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952625"/>
            <a:ext cx="9913937" cy="1588"/>
          </a:xfrm>
          <a:custGeom>
            <a:avLst/>
            <a:gdLst>
              <a:gd name="G0" fmla="+- 17684 0 0"/>
              <a:gd name="G1" fmla="+- 360 0 0"/>
              <a:gd name="T0" fmla="*/ 0 w 9913620"/>
              <a:gd name="T1" fmla="*/ 0 h 360"/>
              <a:gd name="T2" fmla="*/ 9913620 w 991362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13620" h="360">
                <a:moveTo>
                  <a:pt x="0" y="0"/>
                </a:moveTo>
                <a:lnTo>
                  <a:pt x="9913620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Freeform 28">
            <a:extLst>
              <a:ext uri="{FF2B5EF4-FFF2-40B4-BE49-F238E27FC236}">
                <a16:creationId xmlns:a16="http://schemas.microsoft.com/office/drawing/2014/main" id="{2774B18D-C6A5-4B77-8279-A67EC4B5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305050"/>
            <a:ext cx="1111250" cy="3614738"/>
          </a:xfrm>
          <a:custGeom>
            <a:avLst/>
            <a:gdLst>
              <a:gd name="G0" fmla="+- 62674 0 0"/>
              <a:gd name="G1" fmla="+- 10574 0 0"/>
              <a:gd name="T0" fmla="*/ 1110995 w 1111250"/>
              <a:gd name="T1" fmla="*/ 0 h 3615054"/>
              <a:gd name="T2" fmla="*/ 0 w 1111250"/>
              <a:gd name="T3" fmla="*/ 0 h 3615054"/>
              <a:gd name="T4" fmla="*/ 0 w 1111250"/>
              <a:gd name="T5" fmla="*/ 3614928 h 3615054"/>
              <a:gd name="T6" fmla="*/ 1110995 w 1111250"/>
              <a:gd name="T7" fmla="*/ 3614928 h 3615054"/>
              <a:gd name="T8" fmla="*/ 1110995 w 1111250"/>
              <a:gd name="T9" fmla="*/ 0 h 3615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3615054">
                <a:moveTo>
                  <a:pt x="1110995" y="0"/>
                </a:moveTo>
                <a:lnTo>
                  <a:pt x="0" y="0"/>
                </a:lnTo>
                <a:lnTo>
                  <a:pt x="0" y="3614928"/>
                </a:lnTo>
                <a:lnTo>
                  <a:pt x="1110995" y="3614928"/>
                </a:lnTo>
                <a:lnTo>
                  <a:pt x="1110995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9" name="Freeform 29">
            <a:extLst>
              <a:ext uri="{FF2B5EF4-FFF2-40B4-BE49-F238E27FC236}">
                <a16:creationId xmlns:a16="http://schemas.microsoft.com/office/drawing/2014/main" id="{A1F949AE-2077-4244-ACFF-9DD70957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278313"/>
            <a:ext cx="1111250" cy="1641475"/>
          </a:xfrm>
          <a:custGeom>
            <a:avLst/>
            <a:gdLst>
              <a:gd name="G0" fmla="+- 63944 0 0"/>
              <a:gd name="G1" fmla="+- 3075 0 0"/>
              <a:gd name="T0" fmla="*/ 1112520 w 1112520"/>
              <a:gd name="T1" fmla="*/ 0 h 1641475"/>
              <a:gd name="T2" fmla="*/ 0 w 1112520"/>
              <a:gd name="T3" fmla="*/ 0 h 1641475"/>
              <a:gd name="T4" fmla="*/ 0 w 1112520"/>
              <a:gd name="T5" fmla="*/ 1641348 h 1641475"/>
              <a:gd name="T6" fmla="*/ 1112520 w 1112520"/>
              <a:gd name="T7" fmla="*/ 1641348 h 1641475"/>
              <a:gd name="T8" fmla="*/ 1112520 w 1112520"/>
              <a:gd name="T9" fmla="*/ 0 h 164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520" h="1641475">
                <a:moveTo>
                  <a:pt x="1112520" y="0"/>
                </a:moveTo>
                <a:lnTo>
                  <a:pt x="0" y="0"/>
                </a:lnTo>
                <a:lnTo>
                  <a:pt x="0" y="1641348"/>
                </a:lnTo>
                <a:lnTo>
                  <a:pt x="1112520" y="1641348"/>
                </a:lnTo>
                <a:lnTo>
                  <a:pt x="1112520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0" name="Freeform 30">
            <a:extLst>
              <a:ext uri="{FF2B5EF4-FFF2-40B4-BE49-F238E27FC236}">
                <a16:creationId xmlns:a16="http://schemas.microsoft.com/office/drawing/2014/main" id="{B016C6B5-17A0-4A8B-BFEF-763839AA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736975"/>
            <a:ext cx="1111250" cy="2181225"/>
          </a:xfrm>
          <a:custGeom>
            <a:avLst/>
            <a:gdLst>
              <a:gd name="G0" fmla="+- 62674 0 0"/>
              <a:gd name="G1" fmla="+- 19807 0 0"/>
              <a:gd name="T0" fmla="*/ 1110995 w 1111250"/>
              <a:gd name="T1" fmla="*/ 0 h 2182495"/>
              <a:gd name="T2" fmla="*/ 0 w 1111250"/>
              <a:gd name="T3" fmla="*/ 0 h 2182495"/>
              <a:gd name="T4" fmla="*/ 0 w 1111250"/>
              <a:gd name="T5" fmla="*/ 2182367 h 2182495"/>
              <a:gd name="T6" fmla="*/ 1110995 w 1111250"/>
              <a:gd name="T7" fmla="*/ 2182367 h 2182495"/>
              <a:gd name="T8" fmla="*/ 1110995 w 1111250"/>
              <a:gd name="T9" fmla="*/ 0 h 218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2182495">
                <a:moveTo>
                  <a:pt x="1110995" y="0"/>
                </a:moveTo>
                <a:lnTo>
                  <a:pt x="0" y="0"/>
                </a:lnTo>
                <a:lnTo>
                  <a:pt x="0" y="2182367"/>
                </a:lnTo>
                <a:lnTo>
                  <a:pt x="1110995" y="2182367"/>
                </a:lnTo>
                <a:lnTo>
                  <a:pt x="1110995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1" name="Freeform 31">
            <a:extLst>
              <a:ext uri="{FF2B5EF4-FFF2-40B4-BE49-F238E27FC236}">
                <a16:creationId xmlns:a16="http://schemas.microsoft.com/office/drawing/2014/main" id="{DB2DE0DE-A03F-4CF7-BEC7-3CAE246A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5" y="5010150"/>
            <a:ext cx="1111250" cy="908050"/>
          </a:xfrm>
          <a:custGeom>
            <a:avLst/>
            <a:gdLst>
              <a:gd name="G0" fmla="+- 62674 0 0"/>
              <a:gd name="G1" fmla="+- 56717 0 0"/>
              <a:gd name="T0" fmla="*/ 1110996 w 1111250"/>
              <a:gd name="T1" fmla="*/ 0 h 908685"/>
              <a:gd name="T2" fmla="*/ 0 w 1111250"/>
              <a:gd name="T3" fmla="*/ 0 h 908685"/>
              <a:gd name="T4" fmla="*/ 0 w 1111250"/>
              <a:gd name="T5" fmla="*/ 908304 h 908685"/>
              <a:gd name="T6" fmla="*/ 1110996 w 1111250"/>
              <a:gd name="T7" fmla="*/ 908304 h 908685"/>
              <a:gd name="T8" fmla="*/ 1110996 w 1111250"/>
              <a:gd name="T9" fmla="*/ 0 h 908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908685">
                <a:moveTo>
                  <a:pt x="1110996" y="0"/>
                </a:moveTo>
                <a:lnTo>
                  <a:pt x="0" y="0"/>
                </a:lnTo>
                <a:lnTo>
                  <a:pt x="0" y="908304"/>
                </a:lnTo>
                <a:lnTo>
                  <a:pt x="1110996" y="908304"/>
                </a:lnTo>
                <a:lnTo>
                  <a:pt x="1110996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2" name="Freeform 32">
            <a:extLst>
              <a:ext uri="{FF2B5EF4-FFF2-40B4-BE49-F238E27FC236}">
                <a16:creationId xmlns:a16="http://schemas.microsoft.com/office/drawing/2014/main" id="{5EBC2451-7C13-402F-9CAF-B6E32ED5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919788"/>
            <a:ext cx="9913937" cy="1587"/>
          </a:xfrm>
          <a:custGeom>
            <a:avLst/>
            <a:gdLst>
              <a:gd name="G0" fmla="+- 17684 0 0"/>
              <a:gd name="G1" fmla="+- 360 0 0"/>
              <a:gd name="T0" fmla="*/ 0 w 9913620"/>
              <a:gd name="T1" fmla="*/ 0 h 360"/>
              <a:gd name="T2" fmla="*/ 9913620 w 991362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13620" h="360">
                <a:moveTo>
                  <a:pt x="0" y="0"/>
                </a:moveTo>
                <a:lnTo>
                  <a:pt x="9913620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3" name="Rectangle 33">
            <a:extLst>
              <a:ext uri="{FF2B5EF4-FFF2-40B4-BE49-F238E27FC236}">
                <a16:creationId xmlns:a16="http://schemas.microsoft.com/office/drawing/2014/main" id="{240280C8-3330-46FC-AAC5-E580ABF1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2049463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82 000</a:t>
            </a:r>
          </a:p>
        </p:txBody>
      </p:sp>
      <p:sp>
        <p:nvSpPr>
          <p:cNvPr id="15394" name="Rectangle 34">
            <a:extLst>
              <a:ext uri="{FF2B5EF4-FFF2-40B4-BE49-F238E27FC236}">
                <a16:creationId xmlns:a16="http://schemas.microsoft.com/office/drawing/2014/main" id="{12714E07-CFCF-4DFA-B402-B20732B1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022725"/>
            <a:ext cx="4873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37 220</a:t>
            </a:r>
          </a:p>
        </p:txBody>
      </p:sp>
      <p:sp>
        <p:nvSpPr>
          <p:cNvPr id="15395" name="Rectangle 35">
            <a:extLst>
              <a:ext uri="{FF2B5EF4-FFF2-40B4-BE49-F238E27FC236}">
                <a16:creationId xmlns:a16="http://schemas.microsoft.com/office/drawing/2014/main" id="{9FC60677-BEDD-40EE-AA43-7D6EA343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3481388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49 500</a:t>
            </a:r>
          </a:p>
        </p:txBody>
      </p:sp>
      <p:sp>
        <p:nvSpPr>
          <p:cNvPr id="15396" name="Rectangle 36">
            <a:extLst>
              <a:ext uri="{FF2B5EF4-FFF2-40B4-BE49-F238E27FC236}">
                <a16:creationId xmlns:a16="http://schemas.microsoft.com/office/drawing/2014/main" id="{4D06899A-199E-4457-BD3E-0FC01F6E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4754563"/>
            <a:ext cx="4873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20 610</a:t>
            </a:r>
          </a:p>
        </p:txBody>
      </p:sp>
      <p:sp>
        <p:nvSpPr>
          <p:cNvPr id="15397" name="Rectangle 37">
            <a:extLst>
              <a:ext uri="{FF2B5EF4-FFF2-40B4-BE49-F238E27FC236}">
                <a16:creationId xmlns:a16="http://schemas.microsoft.com/office/drawing/2014/main" id="{2545C376-B516-4718-9823-31D6A8A7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922838"/>
            <a:ext cx="490537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20 000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</a:pPr>
            <a:endParaRPr lang="pl-PL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hangingPunct="1">
              <a:lnSpc>
                <a:spcPct val="100000"/>
              </a:lnSpc>
              <a:spcBef>
                <a:spcPts val="13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10 000</a:t>
            </a:r>
          </a:p>
          <a:p>
            <a:pPr hangingPunct="1">
              <a:lnSpc>
                <a:spcPct val="100000"/>
              </a:lnSpc>
              <a:spcBef>
                <a:spcPts val="25"/>
              </a:spcBef>
            </a:pPr>
            <a:endParaRPr lang="pl-PL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hangingPunct="1">
              <a:lnSpc>
                <a:spcPct val="100000"/>
              </a:lnSpc>
              <a:spcBef>
                <a:spcPts val="25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5398" name="Rectangle 38">
            <a:extLst>
              <a:ext uri="{FF2B5EF4-FFF2-40B4-BE49-F238E27FC236}">
                <a16:creationId xmlns:a16="http://schemas.microsoft.com/office/drawing/2014/main" id="{C353EEF6-B408-4BF0-8847-765D1007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483100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30 000</a:t>
            </a:r>
          </a:p>
        </p:txBody>
      </p:sp>
      <p:sp>
        <p:nvSpPr>
          <p:cNvPr id="15399" name="Rectangle 39">
            <a:extLst>
              <a:ext uri="{FF2B5EF4-FFF2-40B4-BE49-F238E27FC236}">
                <a16:creationId xmlns:a16="http://schemas.microsoft.com/office/drawing/2014/main" id="{6D919FA2-754B-430A-A8C9-24F70718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04177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40 000</a:t>
            </a:r>
          </a:p>
        </p:txBody>
      </p:sp>
      <p:sp>
        <p:nvSpPr>
          <p:cNvPr id="15400" name="Rectangle 40">
            <a:extLst>
              <a:ext uri="{FF2B5EF4-FFF2-40B4-BE49-F238E27FC236}">
                <a16:creationId xmlns:a16="http://schemas.microsoft.com/office/drawing/2014/main" id="{53A14E01-F4F5-443B-9427-8E3F5C87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3600450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50 000</a:t>
            </a:r>
          </a:p>
        </p:txBody>
      </p:sp>
      <p:sp>
        <p:nvSpPr>
          <p:cNvPr id="15401" name="Rectangle 41">
            <a:extLst>
              <a:ext uri="{FF2B5EF4-FFF2-40B4-BE49-F238E27FC236}">
                <a16:creationId xmlns:a16="http://schemas.microsoft.com/office/drawing/2014/main" id="{07A4E069-E630-4FA3-8F0C-269B3AB3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316071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60 000</a:t>
            </a:r>
          </a:p>
        </p:txBody>
      </p:sp>
      <p:sp>
        <p:nvSpPr>
          <p:cNvPr id="15402" name="Rectangle 42">
            <a:extLst>
              <a:ext uri="{FF2B5EF4-FFF2-40B4-BE49-F238E27FC236}">
                <a16:creationId xmlns:a16="http://schemas.microsoft.com/office/drawing/2014/main" id="{F16F10C0-934C-4A98-A328-436771B9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719388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70 000</a:t>
            </a:r>
          </a:p>
        </p:txBody>
      </p:sp>
      <p:sp>
        <p:nvSpPr>
          <p:cNvPr id="15403" name="Rectangle 43">
            <a:extLst>
              <a:ext uri="{FF2B5EF4-FFF2-40B4-BE49-F238E27FC236}">
                <a16:creationId xmlns:a16="http://schemas.microsoft.com/office/drawing/2014/main" id="{C329CC68-B7D6-41D0-91BE-D0DC98E7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7806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80 000</a:t>
            </a:r>
          </a:p>
        </p:txBody>
      </p:sp>
      <p:sp>
        <p:nvSpPr>
          <p:cNvPr id="15404" name="Rectangle 44">
            <a:extLst>
              <a:ext uri="{FF2B5EF4-FFF2-40B4-BE49-F238E27FC236}">
                <a16:creationId xmlns:a16="http://schemas.microsoft.com/office/drawing/2014/main" id="{D93FF86F-DC08-442D-9D09-3B32A3432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83832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90 000</a:t>
            </a:r>
          </a:p>
        </p:txBody>
      </p:sp>
      <p:sp>
        <p:nvSpPr>
          <p:cNvPr id="15405" name="Rectangle 45">
            <a:extLst>
              <a:ext uri="{FF2B5EF4-FFF2-40B4-BE49-F238E27FC236}">
                <a16:creationId xmlns:a16="http://schemas.microsoft.com/office/drawing/2014/main" id="{173188E0-30B2-4ECF-8A7F-222D109E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6005513"/>
            <a:ext cx="10604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Hardware</a:t>
            </a:r>
          </a:p>
        </p:txBody>
      </p:sp>
      <p:sp>
        <p:nvSpPr>
          <p:cNvPr id="15406" name="Rectangle 46">
            <a:extLst>
              <a:ext uri="{FF2B5EF4-FFF2-40B4-BE49-F238E27FC236}">
                <a16:creationId xmlns:a16="http://schemas.microsoft.com/office/drawing/2014/main" id="{75DD13B9-C3CC-424D-A0CF-ECF48603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6005513"/>
            <a:ext cx="11112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Software</a:t>
            </a:r>
          </a:p>
        </p:txBody>
      </p:sp>
      <p:sp>
        <p:nvSpPr>
          <p:cNvPr id="15407" name="Rectangle 47">
            <a:extLst>
              <a:ext uri="{FF2B5EF4-FFF2-40B4-BE49-F238E27FC236}">
                <a16:creationId xmlns:a16="http://schemas.microsoft.com/office/drawing/2014/main" id="{AA76FC5A-8B2D-495E-AECF-4B16B69D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1477963"/>
            <a:ext cx="31083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04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900">
                <a:latin typeface="Century Gothic" panose="020B0502020202020204" pitchFamily="34" charset="0"/>
              </a:rPr>
              <a:t>Koszty jednorazowe</a:t>
            </a:r>
          </a:p>
        </p:txBody>
      </p:sp>
      <p:sp>
        <p:nvSpPr>
          <p:cNvPr id="15408" name="Freeform 48">
            <a:extLst>
              <a:ext uri="{FF2B5EF4-FFF2-40B4-BE49-F238E27FC236}">
                <a16:creationId xmlns:a16="http://schemas.microsoft.com/office/drawing/2014/main" id="{3F034393-AF9B-415D-BC10-4C44AD04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388100"/>
            <a:ext cx="107950" cy="109538"/>
          </a:xfrm>
          <a:custGeom>
            <a:avLst/>
            <a:gdLst>
              <a:gd name="G0" fmla="+- 43049 0 0"/>
              <a:gd name="G1" fmla="+- 44318 0 0"/>
              <a:gd name="T0" fmla="*/ 0 w 108585"/>
              <a:gd name="T1" fmla="*/ 109727 h 109854"/>
              <a:gd name="T2" fmla="*/ 108203 w 108585"/>
              <a:gd name="T3" fmla="*/ 109727 h 109854"/>
              <a:gd name="T4" fmla="*/ 108203 w 108585"/>
              <a:gd name="T5" fmla="*/ 0 h 109854"/>
              <a:gd name="T6" fmla="*/ 0 w 108585"/>
              <a:gd name="T7" fmla="*/ 0 h 109854"/>
              <a:gd name="T8" fmla="*/ 0 w 108585"/>
              <a:gd name="T9" fmla="*/ 109727 h 109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85" h="109854">
                <a:moveTo>
                  <a:pt x="0" y="109727"/>
                </a:moveTo>
                <a:lnTo>
                  <a:pt x="108203" y="109727"/>
                </a:lnTo>
                <a:lnTo>
                  <a:pt x="108203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09" name="Rectangle 49">
            <a:extLst>
              <a:ext uri="{FF2B5EF4-FFF2-40B4-BE49-F238E27FC236}">
                <a16:creationId xmlns:a16="http://schemas.microsoft.com/office/drawing/2014/main" id="{E78EC494-BF88-4CF4-BE66-516CB57A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6303963"/>
            <a:ext cx="20907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Standardowy schemat</a:t>
            </a:r>
          </a:p>
        </p:txBody>
      </p:sp>
      <p:sp>
        <p:nvSpPr>
          <p:cNvPr id="15410" name="Freeform 50">
            <a:extLst>
              <a:ext uri="{FF2B5EF4-FFF2-40B4-BE49-F238E27FC236}">
                <a16:creationId xmlns:a16="http://schemas.microsoft.com/office/drawing/2014/main" id="{DB285FE2-547C-4500-9903-8580779B1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6388100"/>
            <a:ext cx="109538" cy="109538"/>
          </a:xfrm>
          <a:custGeom>
            <a:avLst/>
            <a:gdLst>
              <a:gd name="G0" fmla="+- 44318 0 0"/>
              <a:gd name="G1" fmla="+- 44318 0 0"/>
              <a:gd name="T0" fmla="*/ 0 w 109854"/>
              <a:gd name="T1" fmla="*/ 109727 h 109854"/>
              <a:gd name="T2" fmla="*/ 109728 w 109854"/>
              <a:gd name="T3" fmla="*/ 109727 h 109854"/>
              <a:gd name="T4" fmla="*/ 109728 w 109854"/>
              <a:gd name="T5" fmla="*/ 0 h 109854"/>
              <a:gd name="T6" fmla="*/ 0 w 109854"/>
              <a:gd name="T7" fmla="*/ 0 h 109854"/>
              <a:gd name="T8" fmla="*/ 0 w 109854"/>
              <a:gd name="T9" fmla="*/ 109727 h 109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54" h="109854">
                <a:moveTo>
                  <a:pt x="0" y="109727"/>
                </a:moveTo>
                <a:lnTo>
                  <a:pt x="109728" y="109727"/>
                </a:lnTo>
                <a:lnTo>
                  <a:pt x="109728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1" name="Rectangle 51">
            <a:extLst>
              <a:ext uri="{FF2B5EF4-FFF2-40B4-BE49-F238E27FC236}">
                <a16:creationId xmlns:a16="http://schemas.microsoft.com/office/drawing/2014/main" id="{10CCE4D4-036A-4172-8C23-BAEDD526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6303963"/>
            <a:ext cx="8524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ASTER</a:t>
            </a:r>
          </a:p>
        </p:txBody>
      </p:sp>
      <p:sp>
        <p:nvSpPr>
          <p:cNvPr id="15412" name="Text Box 52">
            <a:extLst>
              <a:ext uri="{FF2B5EF4-FFF2-40B4-BE49-F238E27FC236}">
                <a16:creationId xmlns:a16="http://schemas.microsoft.com/office/drawing/2014/main" id="{F4E92A83-F50B-436D-880B-486B837D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2F55C9FB-912F-4069-B308-1AD5A077B18D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10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413" name="Rectangle 53">
            <a:extLst>
              <a:ext uri="{FF2B5EF4-FFF2-40B4-BE49-F238E27FC236}">
                <a16:creationId xmlns:a16="http://schemas.microsoft.com/office/drawing/2014/main" id="{A4AD7C47-4B73-4A3E-B144-DF3341F5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3886200"/>
            <a:ext cx="11922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latin typeface="Century Gothic" panose="020B0502020202020204" pitchFamily="34" charset="0"/>
              </a:rPr>
              <a:t>Ekonomia</a:t>
            </a:r>
          </a:p>
        </p:txBody>
      </p:sp>
      <p:sp>
        <p:nvSpPr>
          <p:cNvPr id="15414" name="Rectangle 54">
            <a:extLst>
              <a:ext uri="{FF2B5EF4-FFF2-40B4-BE49-F238E27FC236}">
                <a16:creationId xmlns:a16="http://schemas.microsoft.com/office/drawing/2014/main" id="{6AB1B4F7-70C4-4FBA-ABDC-E868EFCC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4160838"/>
            <a:ext cx="4778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solidFill>
                  <a:srgbClr val="000000"/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15415" name="Rectangle 55">
            <a:extLst>
              <a:ext uri="{FF2B5EF4-FFF2-40B4-BE49-F238E27FC236}">
                <a16:creationId xmlns:a16="http://schemas.microsoft.com/office/drawing/2014/main" id="{4960497E-8176-44EC-AA75-F12977BD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2551113"/>
            <a:ext cx="11922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68300" indent="-3556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latin typeface="Century Gothic" panose="020B0502020202020204" pitchFamily="34" charset="0"/>
              </a:rPr>
              <a:t>Ekonomia  40%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4C79F9FD-754E-4887-9ADD-F7D99BDD2E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8738"/>
            <a:ext cx="68548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800"/>
              <a:t>Koszt organizacji 2 stanowisk</a:t>
            </a:r>
          </a:p>
        </p:txBody>
      </p:sp>
      <p:sp>
        <p:nvSpPr>
          <p:cNvPr id="16386" name="Freeform 2">
            <a:extLst>
              <a:ext uri="{FF2B5EF4-FFF2-40B4-BE49-F238E27FC236}">
                <a16:creationId xmlns:a16="http://schemas.microsoft.com/office/drawing/2014/main" id="{5F592436-8346-456A-972C-5D651057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075" y="5476875"/>
            <a:ext cx="1216025" cy="1588"/>
          </a:xfrm>
          <a:custGeom>
            <a:avLst/>
            <a:gdLst>
              <a:gd name="G0" fmla="+- 37011 0 0"/>
              <a:gd name="G1" fmla="+- 360 0 0"/>
              <a:gd name="T0" fmla="*/ 0 w 1216659"/>
              <a:gd name="T1" fmla="*/ 0 h 360"/>
              <a:gd name="T2" fmla="*/ 1216152 w 121665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6659" h="360">
                <a:moveTo>
                  <a:pt x="0" y="0"/>
                </a:moveTo>
                <a:lnTo>
                  <a:pt x="121615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Freeform 3">
            <a:extLst>
              <a:ext uri="{FF2B5EF4-FFF2-40B4-BE49-F238E27FC236}">
                <a16:creationId xmlns:a16="http://schemas.microsoft.com/office/drawing/2014/main" id="{0C31FEFB-C3EF-45BC-B9FC-A2BE1B67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5476875"/>
            <a:ext cx="300037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7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7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Freeform 4">
            <a:extLst>
              <a:ext uri="{FF2B5EF4-FFF2-40B4-BE49-F238E27FC236}">
                <a16:creationId xmlns:a16="http://schemas.microsoft.com/office/drawing/2014/main" id="{5FEBB1E7-31E0-405D-9413-2553E311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5476875"/>
            <a:ext cx="2433637" cy="1588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Freeform 5">
            <a:extLst>
              <a:ext uri="{FF2B5EF4-FFF2-40B4-BE49-F238E27FC236}">
                <a16:creationId xmlns:a16="http://schemas.microsoft.com/office/drawing/2014/main" id="{B067FC1D-7620-4399-A461-A63501FA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5476875"/>
            <a:ext cx="300038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6">
            <a:extLst>
              <a:ext uri="{FF2B5EF4-FFF2-40B4-BE49-F238E27FC236}">
                <a16:creationId xmlns:a16="http://schemas.microsoft.com/office/drawing/2014/main" id="{5B2FE360-2546-4755-8CEA-B5B10F7A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476875"/>
            <a:ext cx="1217612" cy="1588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Freeform 7">
            <a:extLst>
              <a:ext uri="{FF2B5EF4-FFF2-40B4-BE49-F238E27FC236}">
                <a16:creationId xmlns:a16="http://schemas.microsoft.com/office/drawing/2014/main" id="{B1749B80-EEB4-4707-AC7E-DED75F7F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075" y="5037138"/>
            <a:ext cx="1216025" cy="1587"/>
          </a:xfrm>
          <a:custGeom>
            <a:avLst/>
            <a:gdLst>
              <a:gd name="G0" fmla="+- 37011 0 0"/>
              <a:gd name="G1" fmla="+- 360 0 0"/>
              <a:gd name="T0" fmla="*/ 0 w 1216659"/>
              <a:gd name="T1" fmla="*/ 0 h 360"/>
              <a:gd name="T2" fmla="*/ 1216152 w 121665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6659" h="360">
                <a:moveTo>
                  <a:pt x="0" y="0"/>
                </a:moveTo>
                <a:lnTo>
                  <a:pt x="121615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Freeform 8">
            <a:extLst>
              <a:ext uri="{FF2B5EF4-FFF2-40B4-BE49-F238E27FC236}">
                <a16:creationId xmlns:a16="http://schemas.microsoft.com/office/drawing/2014/main" id="{7A11AEEE-5E68-46BB-85A4-6CAD7F85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5037138"/>
            <a:ext cx="300037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7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7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Freeform 9">
            <a:extLst>
              <a:ext uri="{FF2B5EF4-FFF2-40B4-BE49-F238E27FC236}">
                <a16:creationId xmlns:a16="http://schemas.microsoft.com/office/drawing/2014/main" id="{3F8C9092-7418-4755-A250-5B3BF3A9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5037138"/>
            <a:ext cx="2433637" cy="1587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Freeform 10">
            <a:extLst>
              <a:ext uri="{FF2B5EF4-FFF2-40B4-BE49-F238E27FC236}">
                <a16:creationId xmlns:a16="http://schemas.microsoft.com/office/drawing/2014/main" id="{538047D9-F8E4-459F-BF40-C27600C1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5037138"/>
            <a:ext cx="300038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Freeform 11">
            <a:extLst>
              <a:ext uri="{FF2B5EF4-FFF2-40B4-BE49-F238E27FC236}">
                <a16:creationId xmlns:a16="http://schemas.microsoft.com/office/drawing/2014/main" id="{5908E4A5-58A7-4D29-942F-01C45CB8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03713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Freeform 12">
            <a:extLst>
              <a:ext uri="{FF2B5EF4-FFF2-40B4-BE49-F238E27FC236}">
                <a16:creationId xmlns:a16="http://schemas.microsoft.com/office/drawing/2014/main" id="{0AAB7D45-3941-4B6E-A763-45FBE1C4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4595813"/>
            <a:ext cx="2627312" cy="1587"/>
          </a:xfrm>
          <a:custGeom>
            <a:avLst/>
            <a:gdLst>
              <a:gd name="G0" fmla="+- 6189 0 0"/>
              <a:gd name="G1" fmla="+- 360 0 0"/>
              <a:gd name="T0" fmla="*/ 0 w 2627629"/>
              <a:gd name="T1" fmla="*/ 0 h 360"/>
              <a:gd name="T2" fmla="*/ 2627376 w 2627629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27629" h="360">
                <a:moveTo>
                  <a:pt x="0" y="0"/>
                </a:moveTo>
                <a:lnTo>
                  <a:pt x="26273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Freeform 13">
            <a:extLst>
              <a:ext uri="{FF2B5EF4-FFF2-40B4-BE49-F238E27FC236}">
                <a16:creationId xmlns:a16="http://schemas.microsoft.com/office/drawing/2014/main" id="{84C374F0-AE4E-4E2F-BEEE-A186E46E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595813"/>
            <a:ext cx="2433637" cy="1587"/>
          </a:xfrm>
          <a:custGeom>
            <a:avLst/>
            <a:gdLst>
              <a:gd name="G0" fmla="+- 9122 0 0"/>
              <a:gd name="G1" fmla="+- 360 0 0"/>
              <a:gd name="T0" fmla="*/ 0 w 2433954"/>
              <a:gd name="T1" fmla="*/ 0 h 360"/>
              <a:gd name="T2" fmla="*/ 2433828 w 24339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3954" h="360">
                <a:moveTo>
                  <a:pt x="0" y="0"/>
                </a:moveTo>
                <a:lnTo>
                  <a:pt x="24338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Freeform 14">
            <a:extLst>
              <a:ext uri="{FF2B5EF4-FFF2-40B4-BE49-F238E27FC236}">
                <a16:creationId xmlns:a16="http://schemas.microsoft.com/office/drawing/2014/main" id="{C7C900E4-D46A-4C87-8796-6294F6D25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4595813"/>
            <a:ext cx="300038" cy="1587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Freeform 15">
            <a:extLst>
              <a:ext uri="{FF2B5EF4-FFF2-40B4-BE49-F238E27FC236}">
                <a16:creationId xmlns:a16="http://schemas.microsoft.com/office/drawing/2014/main" id="{E3E38ECA-CD0E-44C7-9F10-7B40C29A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459581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Freeform 16">
            <a:extLst>
              <a:ext uri="{FF2B5EF4-FFF2-40B4-BE49-F238E27FC236}">
                <a16:creationId xmlns:a16="http://schemas.microsoft.com/office/drawing/2014/main" id="{AEE7DBEA-884D-47D9-A2BE-2BDD769F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156075"/>
            <a:ext cx="6173787" cy="1588"/>
          </a:xfrm>
          <a:custGeom>
            <a:avLst/>
            <a:gdLst>
              <a:gd name="G0" fmla="+- 13721 0 0"/>
              <a:gd name="G1" fmla="+- 360 0 0"/>
              <a:gd name="T0" fmla="*/ 0 w 6174105"/>
              <a:gd name="T1" fmla="*/ 0 h 360"/>
              <a:gd name="T2" fmla="*/ 6173724 w 617410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74105" h="360">
                <a:moveTo>
                  <a:pt x="0" y="0"/>
                </a:moveTo>
                <a:lnTo>
                  <a:pt x="6173724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Freeform 17">
            <a:extLst>
              <a:ext uri="{FF2B5EF4-FFF2-40B4-BE49-F238E27FC236}">
                <a16:creationId xmlns:a16="http://schemas.microsoft.com/office/drawing/2014/main" id="{6825848D-40D9-472F-9AC7-E0AD64FC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4156075"/>
            <a:ext cx="300038" cy="1588"/>
          </a:xfrm>
          <a:custGeom>
            <a:avLst/>
            <a:gdLst>
              <a:gd name="G0" fmla="+- 38210 0 0"/>
              <a:gd name="G1" fmla="+- 360 0 0"/>
              <a:gd name="T0" fmla="*/ 0 w 300354"/>
              <a:gd name="T1" fmla="*/ 0 h 360"/>
              <a:gd name="T2" fmla="*/ 300228 w 300354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0354" h="360">
                <a:moveTo>
                  <a:pt x="0" y="0"/>
                </a:moveTo>
                <a:lnTo>
                  <a:pt x="30022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Freeform 18">
            <a:extLst>
              <a:ext uri="{FF2B5EF4-FFF2-40B4-BE49-F238E27FC236}">
                <a16:creationId xmlns:a16="http://schemas.microsoft.com/office/drawing/2014/main" id="{490278BB-FC29-498F-A0B6-ED01B2DC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4156075"/>
            <a:ext cx="1217612" cy="1588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Freeform 19">
            <a:extLst>
              <a:ext uri="{FF2B5EF4-FFF2-40B4-BE49-F238E27FC236}">
                <a16:creationId xmlns:a16="http://schemas.microsoft.com/office/drawing/2014/main" id="{AC191452-2699-4441-B91F-7A63CB69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716338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Freeform 20">
            <a:extLst>
              <a:ext uri="{FF2B5EF4-FFF2-40B4-BE49-F238E27FC236}">
                <a16:creationId xmlns:a16="http://schemas.microsoft.com/office/drawing/2014/main" id="{63D49DE7-04C7-4C18-BFC4-4DE3354D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71633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5" name="Freeform 21">
            <a:extLst>
              <a:ext uri="{FF2B5EF4-FFF2-40B4-BE49-F238E27FC236}">
                <a16:creationId xmlns:a16="http://schemas.microsoft.com/office/drawing/2014/main" id="{F555053B-F472-48A9-91E4-1D67F6C2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275013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Freeform 22">
            <a:extLst>
              <a:ext uri="{FF2B5EF4-FFF2-40B4-BE49-F238E27FC236}">
                <a16:creationId xmlns:a16="http://schemas.microsoft.com/office/drawing/2014/main" id="{CAFD5DB2-2753-4159-B892-CFF2BFDD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27501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Freeform 23">
            <a:extLst>
              <a:ext uri="{FF2B5EF4-FFF2-40B4-BE49-F238E27FC236}">
                <a16:creationId xmlns:a16="http://schemas.microsoft.com/office/drawing/2014/main" id="{D0477464-1B3C-4FB8-B854-07EB9D8F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833688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Freeform 24">
            <a:extLst>
              <a:ext uri="{FF2B5EF4-FFF2-40B4-BE49-F238E27FC236}">
                <a16:creationId xmlns:a16="http://schemas.microsoft.com/office/drawing/2014/main" id="{A8B58578-7AF6-4DAB-B7F9-C5805477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833688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Freeform 25">
            <a:extLst>
              <a:ext uri="{FF2B5EF4-FFF2-40B4-BE49-F238E27FC236}">
                <a16:creationId xmlns:a16="http://schemas.microsoft.com/office/drawing/2014/main" id="{592436E5-390F-49A9-89AF-0C52FBA4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392363"/>
            <a:ext cx="7585075" cy="1587"/>
          </a:xfrm>
          <a:custGeom>
            <a:avLst/>
            <a:gdLst>
              <a:gd name="G0" fmla="+- 48435 0 0"/>
              <a:gd name="G1" fmla="+- 360 0 0"/>
              <a:gd name="T0" fmla="*/ 0 w 7585075"/>
              <a:gd name="T1" fmla="*/ 0 h 360"/>
              <a:gd name="T2" fmla="*/ 7584948 w 758507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5075" h="360">
                <a:moveTo>
                  <a:pt x="0" y="0"/>
                </a:moveTo>
                <a:lnTo>
                  <a:pt x="758494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Freeform 26">
            <a:extLst>
              <a:ext uri="{FF2B5EF4-FFF2-40B4-BE49-F238E27FC236}">
                <a16:creationId xmlns:a16="http://schemas.microsoft.com/office/drawing/2014/main" id="{CFC8B0CC-094C-4630-85D3-5B838303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392363"/>
            <a:ext cx="1217612" cy="1587"/>
          </a:xfrm>
          <a:custGeom>
            <a:avLst/>
            <a:gdLst>
              <a:gd name="G0" fmla="+- 38282 0 0"/>
              <a:gd name="G1" fmla="+- 360 0 0"/>
              <a:gd name="T0" fmla="*/ 0 w 1217930"/>
              <a:gd name="T1" fmla="*/ 0 h 360"/>
              <a:gd name="T2" fmla="*/ 1217676 w 121793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7930" h="360">
                <a:moveTo>
                  <a:pt x="0" y="0"/>
                </a:moveTo>
                <a:lnTo>
                  <a:pt x="1217676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Freeform 27">
            <a:extLst>
              <a:ext uri="{FF2B5EF4-FFF2-40B4-BE49-F238E27FC236}">
                <a16:creationId xmlns:a16="http://schemas.microsoft.com/office/drawing/2014/main" id="{3520543C-0AB1-4F1F-9DF9-2CAD1B412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952625"/>
            <a:ext cx="9913937" cy="1588"/>
          </a:xfrm>
          <a:custGeom>
            <a:avLst/>
            <a:gdLst>
              <a:gd name="G0" fmla="+- 17684 0 0"/>
              <a:gd name="G1" fmla="+- 360 0 0"/>
              <a:gd name="T0" fmla="*/ 0 w 9913620"/>
              <a:gd name="T1" fmla="*/ 0 h 360"/>
              <a:gd name="T2" fmla="*/ 9913620 w 991362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13620" h="360">
                <a:moveTo>
                  <a:pt x="0" y="0"/>
                </a:moveTo>
                <a:lnTo>
                  <a:pt x="9913620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Freeform 28">
            <a:extLst>
              <a:ext uri="{FF2B5EF4-FFF2-40B4-BE49-F238E27FC236}">
                <a16:creationId xmlns:a16="http://schemas.microsoft.com/office/drawing/2014/main" id="{25B7AA61-F3F2-4004-8B23-F6AE542C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305050"/>
            <a:ext cx="1111250" cy="3614738"/>
          </a:xfrm>
          <a:custGeom>
            <a:avLst/>
            <a:gdLst>
              <a:gd name="G0" fmla="+- 62674 0 0"/>
              <a:gd name="G1" fmla="+- 10574 0 0"/>
              <a:gd name="T0" fmla="*/ 1110995 w 1111250"/>
              <a:gd name="T1" fmla="*/ 0 h 3615054"/>
              <a:gd name="T2" fmla="*/ 0 w 1111250"/>
              <a:gd name="T3" fmla="*/ 0 h 3615054"/>
              <a:gd name="T4" fmla="*/ 0 w 1111250"/>
              <a:gd name="T5" fmla="*/ 3614928 h 3615054"/>
              <a:gd name="T6" fmla="*/ 1110995 w 1111250"/>
              <a:gd name="T7" fmla="*/ 3614928 h 3615054"/>
              <a:gd name="T8" fmla="*/ 1110995 w 1111250"/>
              <a:gd name="T9" fmla="*/ 0 h 3615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3615054">
                <a:moveTo>
                  <a:pt x="1110995" y="0"/>
                </a:moveTo>
                <a:lnTo>
                  <a:pt x="0" y="0"/>
                </a:lnTo>
                <a:lnTo>
                  <a:pt x="0" y="3614928"/>
                </a:lnTo>
                <a:lnTo>
                  <a:pt x="1110995" y="3614928"/>
                </a:lnTo>
                <a:lnTo>
                  <a:pt x="1110995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Freeform 29">
            <a:extLst>
              <a:ext uri="{FF2B5EF4-FFF2-40B4-BE49-F238E27FC236}">
                <a16:creationId xmlns:a16="http://schemas.microsoft.com/office/drawing/2014/main" id="{0410AD19-B083-4EF9-BE61-3C44F7C6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278313"/>
            <a:ext cx="1111250" cy="1641475"/>
          </a:xfrm>
          <a:custGeom>
            <a:avLst/>
            <a:gdLst>
              <a:gd name="G0" fmla="+- 63944 0 0"/>
              <a:gd name="G1" fmla="+- 3075 0 0"/>
              <a:gd name="T0" fmla="*/ 1112520 w 1112520"/>
              <a:gd name="T1" fmla="*/ 0 h 1641475"/>
              <a:gd name="T2" fmla="*/ 0 w 1112520"/>
              <a:gd name="T3" fmla="*/ 0 h 1641475"/>
              <a:gd name="T4" fmla="*/ 0 w 1112520"/>
              <a:gd name="T5" fmla="*/ 1641348 h 1641475"/>
              <a:gd name="T6" fmla="*/ 1112520 w 1112520"/>
              <a:gd name="T7" fmla="*/ 1641348 h 1641475"/>
              <a:gd name="T8" fmla="*/ 1112520 w 1112520"/>
              <a:gd name="T9" fmla="*/ 0 h 164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520" h="1641475">
                <a:moveTo>
                  <a:pt x="1112520" y="0"/>
                </a:moveTo>
                <a:lnTo>
                  <a:pt x="0" y="0"/>
                </a:lnTo>
                <a:lnTo>
                  <a:pt x="0" y="1641348"/>
                </a:lnTo>
                <a:lnTo>
                  <a:pt x="1112520" y="1641348"/>
                </a:lnTo>
                <a:lnTo>
                  <a:pt x="1112520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4" name="Freeform 30">
            <a:extLst>
              <a:ext uri="{FF2B5EF4-FFF2-40B4-BE49-F238E27FC236}">
                <a16:creationId xmlns:a16="http://schemas.microsoft.com/office/drawing/2014/main" id="{A5A85DCF-FAE1-4289-A95A-97F0DBDE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736975"/>
            <a:ext cx="1111250" cy="2181225"/>
          </a:xfrm>
          <a:custGeom>
            <a:avLst/>
            <a:gdLst>
              <a:gd name="G0" fmla="+- 62674 0 0"/>
              <a:gd name="G1" fmla="+- 19807 0 0"/>
              <a:gd name="T0" fmla="*/ 1110995 w 1111250"/>
              <a:gd name="T1" fmla="*/ 0 h 2182495"/>
              <a:gd name="T2" fmla="*/ 0 w 1111250"/>
              <a:gd name="T3" fmla="*/ 0 h 2182495"/>
              <a:gd name="T4" fmla="*/ 0 w 1111250"/>
              <a:gd name="T5" fmla="*/ 2182367 h 2182495"/>
              <a:gd name="T6" fmla="*/ 1110995 w 1111250"/>
              <a:gd name="T7" fmla="*/ 2182367 h 2182495"/>
              <a:gd name="T8" fmla="*/ 1110995 w 1111250"/>
              <a:gd name="T9" fmla="*/ 0 h 218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2182495">
                <a:moveTo>
                  <a:pt x="1110995" y="0"/>
                </a:moveTo>
                <a:lnTo>
                  <a:pt x="0" y="0"/>
                </a:lnTo>
                <a:lnTo>
                  <a:pt x="0" y="2182367"/>
                </a:lnTo>
                <a:lnTo>
                  <a:pt x="1110995" y="2182367"/>
                </a:lnTo>
                <a:lnTo>
                  <a:pt x="1110995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5" name="Freeform 31">
            <a:extLst>
              <a:ext uri="{FF2B5EF4-FFF2-40B4-BE49-F238E27FC236}">
                <a16:creationId xmlns:a16="http://schemas.microsoft.com/office/drawing/2014/main" id="{ECDC6953-F0AD-4983-A21C-4B235FD0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5" y="5010150"/>
            <a:ext cx="1111250" cy="908050"/>
          </a:xfrm>
          <a:custGeom>
            <a:avLst/>
            <a:gdLst>
              <a:gd name="G0" fmla="+- 62674 0 0"/>
              <a:gd name="G1" fmla="+- 56717 0 0"/>
              <a:gd name="T0" fmla="*/ 1110996 w 1111250"/>
              <a:gd name="T1" fmla="*/ 0 h 908685"/>
              <a:gd name="T2" fmla="*/ 0 w 1111250"/>
              <a:gd name="T3" fmla="*/ 0 h 908685"/>
              <a:gd name="T4" fmla="*/ 0 w 1111250"/>
              <a:gd name="T5" fmla="*/ 908304 h 908685"/>
              <a:gd name="T6" fmla="*/ 1110996 w 1111250"/>
              <a:gd name="T7" fmla="*/ 908304 h 908685"/>
              <a:gd name="T8" fmla="*/ 1110996 w 1111250"/>
              <a:gd name="T9" fmla="*/ 0 h 908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250" h="908685">
                <a:moveTo>
                  <a:pt x="1110996" y="0"/>
                </a:moveTo>
                <a:lnTo>
                  <a:pt x="0" y="0"/>
                </a:lnTo>
                <a:lnTo>
                  <a:pt x="0" y="908304"/>
                </a:lnTo>
                <a:lnTo>
                  <a:pt x="1110996" y="908304"/>
                </a:lnTo>
                <a:lnTo>
                  <a:pt x="1110996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6" name="Freeform 32">
            <a:extLst>
              <a:ext uri="{FF2B5EF4-FFF2-40B4-BE49-F238E27FC236}">
                <a16:creationId xmlns:a16="http://schemas.microsoft.com/office/drawing/2014/main" id="{B2668185-0C16-4DEF-AA68-F6194013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919788"/>
            <a:ext cx="9913937" cy="1587"/>
          </a:xfrm>
          <a:custGeom>
            <a:avLst/>
            <a:gdLst>
              <a:gd name="G0" fmla="+- 17684 0 0"/>
              <a:gd name="G1" fmla="+- 360 0 0"/>
              <a:gd name="T0" fmla="*/ 0 w 9913620"/>
              <a:gd name="T1" fmla="*/ 0 h 360"/>
              <a:gd name="T2" fmla="*/ 9913620 w 991362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13620" h="360">
                <a:moveTo>
                  <a:pt x="0" y="0"/>
                </a:moveTo>
                <a:lnTo>
                  <a:pt x="9913620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7" name="Rectangle 33">
            <a:extLst>
              <a:ext uri="{FF2B5EF4-FFF2-40B4-BE49-F238E27FC236}">
                <a16:creationId xmlns:a16="http://schemas.microsoft.com/office/drawing/2014/main" id="{CE5678C7-43B0-47B1-AA58-2DB6AA38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2049463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82 000</a:t>
            </a:r>
          </a:p>
        </p:txBody>
      </p:sp>
      <p:sp>
        <p:nvSpPr>
          <p:cNvPr id="16418" name="Rectangle 34">
            <a:extLst>
              <a:ext uri="{FF2B5EF4-FFF2-40B4-BE49-F238E27FC236}">
                <a16:creationId xmlns:a16="http://schemas.microsoft.com/office/drawing/2014/main" id="{D6A61774-8BD9-4E9A-A744-DADB2D8BC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022725"/>
            <a:ext cx="4873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37 220</a:t>
            </a:r>
          </a:p>
        </p:txBody>
      </p:sp>
      <p:sp>
        <p:nvSpPr>
          <p:cNvPr id="16419" name="Rectangle 35">
            <a:extLst>
              <a:ext uri="{FF2B5EF4-FFF2-40B4-BE49-F238E27FC236}">
                <a16:creationId xmlns:a16="http://schemas.microsoft.com/office/drawing/2014/main" id="{75F3AE1C-BF99-40C3-A46D-269398C3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3481388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49 500</a:t>
            </a:r>
          </a:p>
        </p:txBody>
      </p:sp>
      <p:sp>
        <p:nvSpPr>
          <p:cNvPr id="16420" name="Rectangle 36">
            <a:extLst>
              <a:ext uri="{FF2B5EF4-FFF2-40B4-BE49-F238E27FC236}">
                <a16:creationId xmlns:a16="http://schemas.microsoft.com/office/drawing/2014/main" id="{FCCE9DB5-68B5-4E5D-9843-7D4B5915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4754563"/>
            <a:ext cx="4873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20 610</a:t>
            </a:r>
          </a:p>
        </p:txBody>
      </p:sp>
      <p:sp>
        <p:nvSpPr>
          <p:cNvPr id="16421" name="Rectangle 37">
            <a:extLst>
              <a:ext uri="{FF2B5EF4-FFF2-40B4-BE49-F238E27FC236}">
                <a16:creationId xmlns:a16="http://schemas.microsoft.com/office/drawing/2014/main" id="{A1DCA525-2A9A-4C65-A714-8064B99E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922838"/>
            <a:ext cx="490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algn="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20 000</a:t>
            </a:r>
          </a:p>
          <a:p>
            <a:pPr algn="r" hangingPunct="1">
              <a:lnSpc>
                <a:spcPct val="100000"/>
              </a:lnSpc>
              <a:spcBef>
                <a:spcPts val="100"/>
              </a:spcBef>
            </a:pPr>
            <a:endParaRPr lang="pl-PL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10 000</a:t>
            </a:r>
          </a:p>
          <a:p>
            <a:pPr algn="r" hangingPunct="1">
              <a:lnSpc>
                <a:spcPct val="100000"/>
              </a:lnSpc>
              <a:spcBef>
                <a:spcPts val="100"/>
              </a:spcBef>
            </a:pPr>
            <a:endParaRPr lang="pl-PL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8C2EE6BE-2E04-44B3-8691-D7A45CD7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483100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30 000</a:t>
            </a:r>
          </a:p>
        </p:txBody>
      </p:sp>
      <p:sp>
        <p:nvSpPr>
          <p:cNvPr id="16423" name="Rectangle 39">
            <a:extLst>
              <a:ext uri="{FF2B5EF4-FFF2-40B4-BE49-F238E27FC236}">
                <a16:creationId xmlns:a16="http://schemas.microsoft.com/office/drawing/2014/main" id="{DFEE39D6-D493-41B5-B909-99279BBD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04177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40 000</a:t>
            </a:r>
          </a:p>
        </p:txBody>
      </p:sp>
      <p:sp>
        <p:nvSpPr>
          <p:cNvPr id="16424" name="Rectangle 40">
            <a:extLst>
              <a:ext uri="{FF2B5EF4-FFF2-40B4-BE49-F238E27FC236}">
                <a16:creationId xmlns:a16="http://schemas.microsoft.com/office/drawing/2014/main" id="{E13D268E-3C50-42DC-BEE5-97DEF6B6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3600450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50 000</a:t>
            </a:r>
          </a:p>
        </p:txBody>
      </p:sp>
      <p:sp>
        <p:nvSpPr>
          <p:cNvPr id="16425" name="Rectangle 41">
            <a:extLst>
              <a:ext uri="{FF2B5EF4-FFF2-40B4-BE49-F238E27FC236}">
                <a16:creationId xmlns:a16="http://schemas.microsoft.com/office/drawing/2014/main" id="{66D657EC-6C7C-4101-8318-5D012D59B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316071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60 000</a:t>
            </a:r>
          </a:p>
        </p:txBody>
      </p:sp>
      <p:sp>
        <p:nvSpPr>
          <p:cNvPr id="16426" name="Rectangle 42">
            <a:extLst>
              <a:ext uri="{FF2B5EF4-FFF2-40B4-BE49-F238E27FC236}">
                <a16:creationId xmlns:a16="http://schemas.microsoft.com/office/drawing/2014/main" id="{AFFC1613-7FFE-45B4-A911-4CCFCCA11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719388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70 000</a:t>
            </a:r>
          </a:p>
        </p:txBody>
      </p:sp>
      <p:sp>
        <p:nvSpPr>
          <p:cNvPr id="16427" name="Rectangle 43">
            <a:extLst>
              <a:ext uri="{FF2B5EF4-FFF2-40B4-BE49-F238E27FC236}">
                <a16:creationId xmlns:a16="http://schemas.microsoft.com/office/drawing/2014/main" id="{C1F32419-2EF2-412B-8CE5-05C6665C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7806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80 000</a:t>
            </a:r>
          </a:p>
        </p:txBody>
      </p:sp>
      <p:sp>
        <p:nvSpPr>
          <p:cNvPr id="16428" name="Rectangle 44">
            <a:extLst>
              <a:ext uri="{FF2B5EF4-FFF2-40B4-BE49-F238E27FC236}">
                <a16:creationId xmlns:a16="http://schemas.microsoft.com/office/drawing/2014/main" id="{83A2665F-E2F5-48B2-817E-19C76444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83832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90 000</a:t>
            </a:r>
          </a:p>
        </p:txBody>
      </p:sp>
      <p:sp>
        <p:nvSpPr>
          <p:cNvPr id="16429" name="Rectangle 45">
            <a:extLst>
              <a:ext uri="{FF2B5EF4-FFF2-40B4-BE49-F238E27FC236}">
                <a16:creationId xmlns:a16="http://schemas.microsoft.com/office/drawing/2014/main" id="{1B6D2951-31D5-4BC9-9354-6076FE71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6005513"/>
            <a:ext cx="10604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Hardware</a:t>
            </a:r>
          </a:p>
        </p:txBody>
      </p:sp>
      <p:sp>
        <p:nvSpPr>
          <p:cNvPr id="16430" name="Rectangle 46">
            <a:extLst>
              <a:ext uri="{FF2B5EF4-FFF2-40B4-BE49-F238E27FC236}">
                <a16:creationId xmlns:a16="http://schemas.microsoft.com/office/drawing/2014/main" id="{997EEA51-51C4-46FB-8E36-1574E57C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6005513"/>
            <a:ext cx="11112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Software</a:t>
            </a:r>
          </a:p>
        </p:txBody>
      </p:sp>
      <p:sp>
        <p:nvSpPr>
          <p:cNvPr id="16431" name="Rectangle 47">
            <a:extLst>
              <a:ext uri="{FF2B5EF4-FFF2-40B4-BE49-F238E27FC236}">
                <a16:creationId xmlns:a16="http://schemas.microsoft.com/office/drawing/2014/main" id="{6873BE63-DE08-423A-867C-DCA1AA3A6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1477963"/>
            <a:ext cx="31083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04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900">
                <a:latin typeface="Century Gothic" panose="020B0502020202020204" pitchFamily="34" charset="0"/>
              </a:rPr>
              <a:t>Koszty jednorazowe</a:t>
            </a:r>
          </a:p>
        </p:txBody>
      </p:sp>
      <p:sp>
        <p:nvSpPr>
          <p:cNvPr id="16432" name="Freeform 48">
            <a:extLst>
              <a:ext uri="{FF2B5EF4-FFF2-40B4-BE49-F238E27FC236}">
                <a16:creationId xmlns:a16="http://schemas.microsoft.com/office/drawing/2014/main" id="{B65EDE65-FE19-4B63-989D-7DEF07FA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388100"/>
            <a:ext cx="107950" cy="109538"/>
          </a:xfrm>
          <a:custGeom>
            <a:avLst/>
            <a:gdLst>
              <a:gd name="G0" fmla="+- 43049 0 0"/>
              <a:gd name="G1" fmla="+- 44318 0 0"/>
              <a:gd name="T0" fmla="*/ 0 w 108585"/>
              <a:gd name="T1" fmla="*/ 109727 h 109854"/>
              <a:gd name="T2" fmla="*/ 108203 w 108585"/>
              <a:gd name="T3" fmla="*/ 109727 h 109854"/>
              <a:gd name="T4" fmla="*/ 108203 w 108585"/>
              <a:gd name="T5" fmla="*/ 0 h 109854"/>
              <a:gd name="T6" fmla="*/ 0 w 108585"/>
              <a:gd name="T7" fmla="*/ 0 h 109854"/>
              <a:gd name="T8" fmla="*/ 0 w 108585"/>
              <a:gd name="T9" fmla="*/ 109727 h 109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85" h="109854">
                <a:moveTo>
                  <a:pt x="0" y="109727"/>
                </a:moveTo>
                <a:lnTo>
                  <a:pt x="108203" y="109727"/>
                </a:lnTo>
                <a:lnTo>
                  <a:pt x="108203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33" name="Rectangle 49">
            <a:extLst>
              <a:ext uri="{FF2B5EF4-FFF2-40B4-BE49-F238E27FC236}">
                <a16:creationId xmlns:a16="http://schemas.microsoft.com/office/drawing/2014/main" id="{3917356B-E2DB-42A0-A8A9-18A547BD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6303963"/>
            <a:ext cx="20907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Standardowy schemat</a:t>
            </a:r>
          </a:p>
        </p:txBody>
      </p:sp>
      <p:sp>
        <p:nvSpPr>
          <p:cNvPr id="16434" name="Freeform 50">
            <a:extLst>
              <a:ext uri="{FF2B5EF4-FFF2-40B4-BE49-F238E27FC236}">
                <a16:creationId xmlns:a16="http://schemas.microsoft.com/office/drawing/2014/main" id="{61ECC8B4-2CD6-475D-8946-20D25977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6388100"/>
            <a:ext cx="109538" cy="109538"/>
          </a:xfrm>
          <a:custGeom>
            <a:avLst/>
            <a:gdLst>
              <a:gd name="G0" fmla="+- 44318 0 0"/>
              <a:gd name="G1" fmla="+- 44318 0 0"/>
              <a:gd name="T0" fmla="*/ 0 w 109854"/>
              <a:gd name="T1" fmla="*/ 109727 h 109854"/>
              <a:gd name="T2" fmla="*/ 109728 w 109854"/>
              <a:gd name="T3" fmla="*/ 109727 h 109854"/>
              <a:gd name="T4" fmla="*/ 109728 w 109854"/>
              <a:gd name="T5" fmla="*/ 0 h 109854"/>
              <a:gd name="T6" fmla="*/ 0 w 109854"/>
              <a:gd name="T7" fmla="*/ 0 h 109854"/>
              <a:gd name="T8" fmla="*/ 0 w 109854"/>
              <a:gd name="T9" fmla="*/ 109727 h 109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54" h="109854">
                <a:moveTo>
                  <a:pt x="0" y="109727"/>
                </a:moveTo>
                <a:lnTo>
                  <a:pt x="109728" y="109727"/>
                </a:lnTo>
                <a:lnTo>
                  <a:pt x="109728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35" name="Rectangle 51">
            <a:extLst>
              <a:ext uri="{FF2B5EF4-FFF2-40B4-BE49-F238E27FC236}">
                <a16:creationId xmlns:a16="http://schemas.microsoft.com/office/drawing/2014/main" id="{2502746D-10E2-43A8-A037-08B0FBB2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6303963"/>
            <a:ext cx="7794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ASTER</a:t>
            </a:r>
          </a:p>
        </p:txBody>
      </p:sp>
      <p:sp>
        <p:nvSpPr>
          <p:cNvPr id="16436" name="Text Box 52">
            <a:extLst>
              <a:ext uri="{FF2B5EF4-FFF2-40B4-BE49-F238E27FC236}">
                <a16:creationId xmlns:a16="http://schemas.microsoft.com/office/drawing/2014/main" id="{751935E0-2C14-4348-BF42-46E2ED12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4F5DAC15-F667-4A79-B92F-01743B5D4115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11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437" name="Rectangle 53">
            <a:extLst>
              <a:ext uri="{FF2B5EF4-FFF2-40B4-BE49-F238E27FC236}">
                <a16:creationId xmlns:a16="http://schemas.microsoft.com/office/drawing/2014/main" id="{2768CC9A-16D1-452A-9C67-B3EBE613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3" y="3886200"/>
            <a:ext cx="11922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latin typeface="Century Gothic" panose="020B0502020202020204" pitchFamily="34" charset="0"/>
              </a:rPr>
              <a:t>Ekonomia</a:t>
            </a:r>
          </a:p>
        </p:txBody>
      </p:sp>
      <p:sp>
        <p:nvSpPr>
          <p:cNvPr id="16438" name="Rectangle 54">
            <a:extLst>
              <a:ext uri="{FF2B5EF4-FFF2-40B4-BE49-F238E27FC236}">
                <a16:creationId xmlns:a16="http://schemas.microsoft.com/office/drawing/2014/main" id="{3D9A3002-0C30-48A4-961E-ED3E654B0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4160838"/>
            <a:ext cx="4778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solidFill>
                  <a:srgbClr val="000000"/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16439" name="Rectangle 55">
            <a:extLst>
              <a:ext uri="{FF2B5EF4-FFF2-40B4-BE49-F238E27FC236}">
                <a16:creationId xmlns:a16="http://schemas.microsoft.com/office/drawing/2014/main" id="{273F0B5F-C690-4A5F-8351-0C127307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2551113"/>
            <a:ext cx="11922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68300" indent="-3556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b="1">
                <a:latin typeface="Century Gothic" panose="020B0502020202020204" pitchFamily="34" charset="0"/>
              </a:rPr>
              <a:t>Ekonomia 40%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7137536-063D-4232-B96D-8C4EEFB0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5650" cy="5619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57B16FD-AEB5-43A1-8EB4-595229927B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63500"/>
            <a:ext cx="7234238" cy="1157288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800"/>
              <a:t>Koszty zorganizowania stanowiska pracy</a:t>
            </a:r>
          </a:p>
        </p:txBody>
      </p:sp>
      <p:sp>
        <p:nvSpPr>
          <p:cNvPr id="17411" name="Freeform 3">
            <a:extLst>
              <a:ext uri="{FF2B5EF4-FFF2-40B4-BE49-F238E27FC236}">
                <a16:creationId xmlns:a16="http://schemas.microsoft.com/office/drawing/2014/main" id="{4FAC0D90-81AF-44D9-BA5C-1F17F78D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5494338"/>
            <a:ext cx="9932988" cy="1587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Freeform 4">
            <a:extLst>
              <a:ext uri="{FF2B5EF4-FFF2-40B4-BE49-F238E27FC236}">
                <a16:creationId xmlns:a16="http://schemas.microsoft.com/office/drawing/2014/main" id="{1971C23D-CA71-4C84-8502-426D6DC5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3402013"/>
            <a:ext cx="9932988" cy="1587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>
            <a:extLst>
              <a:ext uri="{FF2B5EF4-FFF2-40B4-BE49-F238E27FC236}">
                <a16:creationId xmlns:a16="http://schemas.microsoft.com/office/drawing/2014/main" id="{D8839D38-B802-419C-AC85-508A3274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2703513"/>
            <a:ext cx="9932988" cy="1587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Freeform 6">
            <a:extLst>
              <a:ext uri="{FF2B5EF4-FFF2-40B4-BE49-F238E27FC236}">
                <a16:creationId xmlns:a16="http://schemas.microsoft.com/office/drawing/2014/main" id="{98D9D9A8-AFAE-4BF4-BC5F-8DC3B89E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2005013"/>
            <a:ext cx="9932988" cy="1587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Freeform 7">
            <a:extLst>
              <a:ext uri="{FF2B5EF4-FFF2-40B4-BE49-F238E27FC236}">
                <a16:creationId xmlns:a16="http://schemas.microsoft.com/office/drawing/2014/main" id="{3886F8B4-6B6F-4A2F-96F8-8D8D12C9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1309688"/>
            <a:ext cx="9932988" cy="1587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Freeform 8">
            <a:extLst>
              <a:ext uri="{FF2B5EF4-FFF2-40B4-BE49-F238E27FC236}">
                <a16:creationId xmlns:a16="http://schemas.microsoft.com/office/drawing/2014/main" id="{031B71D0-E664-4DD9-8773-6D723EE8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6191250"/>
            <a:ext cx="9932988" cy="1588"/>
          </a:xfrm>
          <a:custGeom>
            <a:avLst/>
            <a:gdLst>
              <a:gd name="G0" fmla="+- 38004 0 0"/>
              <a:gd name="G1" fmla="+- 360 0 0"/>
              <a:gd name="T0" fmla="*/ 0 w 9933940"/>
              <a:gd name="T1" fmla="*/ 0 h 360"/>
              <a:gd name="T2" fmla="*/ 9933432 w 993394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3940" h="360">
                <a:moveTo>
                  <a:pt x="0" y="0"/>
                </a:moveTo>
                <a:lnTo>
                  <a:pt x="9933432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Freeform 9">
            <a:extLst>
              <a:ext uri="{FF2B5EF4-FFF2-40B4-BE49-F238E27FC236}">
                <a16:creationId xmlns:a16="http://schemas.microsoft.com/office/drawing/2014/main" id="{96B78705-355D-4427-A5C8-63790E5B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2033588"/>
            <a:ext cx="8305800" cy="1587"/>
          </a:xfrm>
          <a:custGeom>
            <a:avLst/>
            <a:gdLst>
              <a:gd name="G0" fmla="+- 48264 0 0"/>
              <a:gd name="G1" fmla="+- 360 0 0"/>
              <a:gd name="T0" fmla="*/ 0 w 8305800"/>
              <a:gd name="T1" fmla="*/ 0 h 360"/>
              <a:gd name="T2" fmla="*/ 8305800 w 8305800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05800" h="360">
                <a:moveTo>
                  <a:pt x="0" y="0"/>
                </a:moveTo>
                <a:lnTo>
                  <a:pt x="8305800" y="0"/>
                </a:lnTo>
              </a:path>
            </a:pathLst>
          </a:custGeom>
          <a:noFill/>
          <a:ln w="28800" cap="flat">
            <a:solidFill>
              <a:srgbClr val="5B9B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43404D47-3250-4917-9EEC-3948E919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1997075"/>
            <a:ext cx="73025" cy="730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26C8B73C-5765-438B-9C32-E81A81C8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1997075"/>
            <a:ext cx="73025" cy="730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7149BC7B-1990-4206-9277-D34554B34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1997075"/>
            <a:ext cx="73025" cy="730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5659DD3F-0A37-49D5-9C6D-2D52945F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1997075"/>
            <a:ext cx="73025" cy="730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323CC6A3-9205-4AF4-9878-7E2B638B7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1997075"/>
            <a:ext cx="73025" cy="730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4171425F-0334-4B70-BFA5-6F3D2F49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825" y="1997075"/>
            <a:ext cx="73025" cy="730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Freeform 16">
            <a:extLst>
              <a:ext uri="{FF2B5EF4-FFF2-40B4-BE49-F238E27FC236}">
                <a16:creationId xmlns:a16="http://schemas.microsoft.com/office/drawing/2014/main" id="{F9CEEB2F-196F-4DFB-9100-C9250ACC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3746500"/>
            <a:ext cx="8277225" cy="1160463"/>
          </a:xfrm>
          <a:custGeom>
            <a:avLst/>
            <a:gdLst>
              <a:gd name="G0" fmla="+- 19689 0 0"/>
              <a:gd name="G1" fmla="+- 46033 0 0"/>
              <a:gd name="T0" fmla="*/ 0 w 8277225"/>
              <a:gd name="T1" fmla="*/ 0 h 1160145"/>
              <a:gd name="T2" fmla="*/ 1655063 w 8277225"/>
              <a:gd name="T3" fmla="*/ 664464 h 1160145"/>
              <a:gd name="T4" fmla="*/ 3310128 w 8277225"/>
              <a:gd name="T5" fmla="*/ 914400 h 1160145"/>
              <a:gd name="T6" fmla="*/ 4965192 w 8277225"/>
              <a:gd name="T7" fmla="*/ 1022604 h 1160145"/>
              <a:gd name="T8" fmla="*/ 6621780 w 8277225"/>
              <a:gd name="T9" fmla="*/ 1104900 h 1160145"/>
              <a:gd name="T10" fmla="*/ 8276844 w 8277225"/>
              <a:gd name="T11" fmla="*/ 1159764 h 1160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7225" h="1160145">
                <a:moveTo>
                  <a:pt x="0" y="0"/>
                </a:moveTo>
                <a:lnTo>
                  <a:pt x="1655063" y="664464"/>
                </a:lnTo>
                <a:lnTo>
                  <a:pt x="3310128" y="914400"/>
                </a:lnTo>
                <a:lnTo>
                  <a:pt x="4965192" y="1022604"/>
                </a:lnTo>
                <a:lnTo>
                  <a:pt x="6621780" y="1104900"/>
                </a:lnTo>
                <a:lnTo>
                  <a:pt x="8276844" y="1159764"/>
                </a:lnTo>
              </a:path>
            </a:pathLst>
          </a:custGeom>
          <a:noFill/>
          <a:ln w="28800" cap="flat">
            <a:solidFill>
              <a:srgbClr val="00AF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Freeform 17">
            <a:extLst>
              <a:ext uri="{FF2B5EF4-FFF2-40B4-BE49-F238E27FC236}">
                <a16:creationId xmlns:a16="http://schemas.microsoft.com/office/drawing/2014/main" id="{09419849-2584-4D13-9C6C-EA5FA04C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714750"/>
            <a:ext cx="63500" cy="63500"/>
          </a:xfrm>
          <a:custGeom>
            <a:avLst/>
            <a:gdLst>
              <a:gd name="G0" fmla="+- 64135 0 0"/>
              <a:gd name="G1" fmla="+- 64135 0 0"/>
              <a:gd name="T0" fmla="*/ 32004 w 64135"/>
              <a:gd name="T1" fmla="*/ 0 h 64135"/>
              <a:gd name="T2" fmla="*/ 19556 w 64135"/>
              <a:gd name="T3" fmla="*/ 2500 h 64135"/>
              <a:gd name="T4" fmla="*/ 9382 w 64135"/>
              <a:gd name="T5" fmla="*/ 9334 h 64135"/>
              <a:gd name="T6" fmla="*/ 2518 w 64135"/>
              <a:gd name="T7" fmla="*/ 19502 h 64135"/>
              <a:gd name="T8" fmla="*/ 0 w 64135"/>
              <a:gd name="T9" fmla="*/ 32003 h 64135"/>
              <a:gd name="T10" fmla="*/ 2518 w 64135"/>
              <a:gd name="T11" fmla="*/ 44451 h 64135"/>
              <a:gd name="T12" fmla="*/ 9382 w 64135"/>
              <a:gd name="T13" fmla="*/ 54625 h 64135"/>
              <a:gd name="T14" fmla="*/ 19556 w 64135"/>
              <a:gd name="T15" fmla="*/ 61489 h 64135"/>
              <a:gd name="T16" fmla="*/ 32004 w 64135"/>
              <a:gd name="T17" fmla="*/ 64007 h 64135"/>
              <a:gd name="T18" fmla="*/ 44451 w 64135"/>
              <a:gd name="T19" fmla="*/ 61489 h 64135"/>
              <a:gd name="T20" fmla="*/ 54625 w 64135"/>
              <a:gd name="T21" fmla="*/ 54625 h 64135"/>
              <a:gd name="T22" fmla="*/ 61489 w 64135"/>
              <a:gd name="T23" fmla="*/ 44451 h 64135"/>
              <a:gd name="T24" fmla="*/ 64007 w 64135"/>
              <a:gd name="T25" fmla="*/ 32003 h 64135"/>
              <a:gd name="T26" fmla="*/ 61489 w 64135"/>
              <a:gd name="T27" fmla="*/ 19502 h 64135"/>
              <a:gd name="T28" fmla="*/ 54625 w 64135"/>
              <a:gd name="T29" fmla="*/ 9334 h 64135"/>
              <a:gd name="T30" fmla="*/ 44451 w 64135"/>
              <a:gd name="T31" fmla="*/ 2500 h 64135"/>
              <a:gd name="T32" fmla="*/ 32004 w 64135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32004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4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4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Freeform 18">
            <a:extLst>
              <a:ext uri="{FF2B5EF4-FFF2-40B4-BE49-F238E27FC236}">
                <a16:creationId xmlns:a16="http://schemas.microsoft.com/office/drawing/2014/main" id="{201609C8-B88F-4F3F-89F7-8E6BEE7E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714750"/>
            <a:ext cx="63500" cy="63500"/>
          </a:xfrm>
          <a:custGeom>
            <a:avLst/>
            <a:gdLst>
              <a:gd name="G0" fmla="+- 64135 0 0"/>
              <a:gd name="G1" fmla="+- 64135 0 0"/>
              <a:gd name="T0" fmla="*/ 64007 w 64135"/>
              <a:gd name="T1" fmla="*/ 32003 h 64135"/>
              <a:gd name="T2" fmla="*/ 61489 w 64135"/>
              <a:gd name="T3" fmla="*/ 44451 h 64135"/>
              <a:gd name="T4" fmla="*/ 54625 w 64135"/>
              <a:gd name="T5" fmla="*/ 54625 h 64135"/>
              <a:gd name="T6" fmla="*/ 44451 w 64135"/>
              <a:gd name="T7" fmla="*/ 61489 h 64135"/>
              <a:gd name="T8" fmla="*/ 32004 w 64135"/>
              <a:gd name="T9" fmla="*/ 64007 h 64135"/>
              <a:gd name="T10" fmla="*/ 19556 w 64135"/>
              <a:gd name="T11" fmla="*/ 61489 h 64135"/>
              <a:gd name="T12" fmla="*/ 9382 w 64135"/>
              <a:gd name="T13" fmla="*/ 54625 h 64135"/>
              <a:gd name="T14" fmla="*/ 2518 w 64135"/>
              <a:gd name="T15" fmla="*/ 44451 h 64135"/>
              <a:gd name="T16" fmla="*/ 0 w 64135"/>
              <a:gd name="T17" fmla="*/ 32003 h 64135"/>
              <a:gd name="T18" fmla="*/ 2518 w 64135"/>
              <a:gd name="T19" fmla="*/ 19502 h 64135"/>
              <a:gd name="T20" fmla="*/ 9382 w 64135"/>
              <a:gd name="T21" fmla="*/ 9334 h 64135"/>
              <a:gd name="T22" fmla="*/ 19556 w 64135"/>
              <a:gd name="T23" fmla="*/ 2500 h 64135"/>
              <a:gd name="T24" fmla="*/ 32004 w 64135"/>
              <a:gd name="T25" fmla="*/ 0 h 64135"/>
              <a:gd name="T26" fmla="*/ 44451 w 64135"/>
              <a:gd name="T27" fmla="*/ 2500 h 64135"/>
              <a:gd name="T28" fmla="*/ 54625 w 64135"/>
              <a:gd name="T29" fmla="*/ 9334 h 64135"/>
              <a:gd name="T30" fmla="*/ 61489 w 64135"/>
              <a:gd name="T31" fmla="*/ 19502 h 64135"/>
              <a:gd name="T32" fmla="*/ 64007 w 64135"/>
              <a:gd name="T33" fmla="*/ 32003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4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Freeform 19">
            <a:extLst>
              <a:ext uri="{FF2B5EF4-FFF2-40B4-BE49-F238E27FC236}">
                <a16:creationId xmlns:a16="http://schemas.microsoft.com/office/drawing/2014/main" id="{800E9A5C-F3E0-4EC6-BB3D-69F01341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4378325"/>
            <a:ext cx="63500" cy="63500"/>
          </a:xfrm>
          <a:custGeom>
            <a:avLst/>
            <a:gdLst>
              <a:gd name="G0" fmla="+- 64135 0 0"/>
              <a:gd name="G1" fmla="+- 64135 0 0"/>
              <a:gd name="T0" fmla="*/ 32003 w 64135"/>
              <a:gd name="T1" fmla="*/ 0 h 64135"/>
              <a:gd name="T2" fmla="*/ 19556 w 64135"/>
              <a:gd name="T3" fmla="*/ 2500 h 64135"/>
              <a:gd name="T4" fmla="*/ 9382 w 64135"/>
              <a:gd name="T5" fmla="*/ 9334 h 64135"/>
              <a:gd name="T6" fmla="*/ 2518 w 64135"/>
              <a:gd name="T7" fmla="*/ 19502 h 64135"/>
              <a:gd name="T8" fmla="*/ 0 w 64135"/>
              <a:gd name="T9" fmla="*/ 32004 h 64135"/>
              <a:gd name="T10" fmla="*/ 2518 w 64135"/>
              <a:gd name="T11" fmla="*/ 44451 h 64135"/>
              <a:gd name="T12" fmla="*/ 9382 w 64135"/>
              <a:gd name="T13" fmla="*/ 54625 h 64135"/>
              <a:gd name="T14" fmla="*/ 19556 w 64135"/>
              <a:gd name="T15" fmla="*/ 61489 h 64135"/>
              <a:gd name="T16" fmla="*/ 32003 w 64135"/>
              <a:gd name="T17" fmla="*/ 64008 h 64135"/>
              <a:gd name="T18" fmla="*/ 44451 w 64135"/>
              <a:gd name="T19" fmla="*/ 61489 h 64135"/>
              <a:gd name="T20" fmla="*/ 54625 w 64135"/>
              <a:gd name="T21" fmla="*/ 54625 h 64135"/>
              <a:gd name="T22" fmla="*/ 61489 w 64135"/>
              <a:gd name="T23" fmla="*/ 44451 h 64135"/>
              <a:gd name="T24" fmla="*/ 64008 w 64135"/>
              <a:gd name="T25" fmla="*/ 32004 h 64135"/>
              <a:gd name="T26" fmla="*/ 61489 w 64135"/>
              <a:gd name="T27" fmla="*/ 19502 h 64135"/>
              <a:gd name="T28" fmla="*/ 54625 w 64135"/>
              <a:gd name="T29" fmla="*/ 9334 h 64135"/>
              <a:gd name="T30" fmla="*/ 44451 w 64135"/>
              <a:gd name="T31" fmla="*/ 2500 h 64135"/>
              <a:gd name="T32" fmla="*/ 32003 w 64135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4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8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4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Freeform 20">
            <a:extLst>
              <a:ext uri="{FF2B5EF4-FFF2-40B4-BE49-F238E27FC236}">
                <a16:creationId xmlns:a16="http://schemas.microsoft.com/office/drawing/2014/main" id="{4DD2B018-96C4-46B1-9110-C25803BE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4378325"/>
            <a:ext cx="63500" cy="63500"/>
          </a:xfrm>
          <a:custGeom>
            <a:avLst/>
            <a:gdLst>
              <a:gd name="G0" fmla="+- 64135 0 0"/>
              <a:gd name="G1" fmla="+- 64135 0 0"/>
              <a:gd name="T0" fmla="*/ 64008 w 64135"/>
              <a:gd name="T1" fmla="*/ 32004 h 64135"/>
              <a:gd name="T2" fmla="*/ 61489 w 64135"/>
              <a:gd name="T3" fmla="*/ 44451 h 64135"/>
              <a:gd name="T4" fmla="*/ 54625 w 64135"/>
              <a:gd name="T5" fmla="*/ 54625 h 64135"/>
              <a:gd name="T6" fmla="*/ 44451 w 64135"/>
              <a:gd name="T7" fmla="*/ 61489 h 64135"/>
              <a:gd name="T8" fmla="*/ 32003 w 64135"/>
              <a:gd name="T9" fmla="*/ 64008 h 64135"/>
              <a:gd name="T10" fmla="*/ 19556 w 64135"/>
              <a:gd name="T11" fmla="*/ 61489 h 64135"/>
              <a:gd name="T12" fmla="*/ 9382 w 64135"/>
              <a:gd name="T13" fmla="*/ 54625 h 64135"/>
              <a:gd name="T14" fmla="*/ 2518 w 64135"/>
              <a:gd name="T15" fmla="*/ 44451 h 64135"/>
              <a:gd name="T16" fmla="*/ 0 w 64135"/>
              <a:gd name="T17" fmla="*/ 32004 h 64135"/>
              <a:gd name="T18" fmla="*/ 2518 w 64135"/>
              <a:gd name="T19" fmla="*/ 19502 h 64135"/>
              <a:gd name="T20" fmla="*/ 9382 w 64135"/>
              <a:gd name="T21" fmla="*/ 9334 h 64135"/>
              <a:gd name="T22" fmla="*/ 19556 w 64135"/>
              <a:gd name="T23" fmla="*/ 2500 h 64135"/>
              <a:gd name="T24" fmla="*/ 32003 w 64135"/>
              <a:gd name="T25" fmla="*/ 0 h 64135"/>
              <a:gd name="T26" fmla="*/ 44451 w 64135"/>
              <a:gd name="T27" fmla="*/ 2500 h 64135"/>
              <a:gd name="T28" fmla="*/ 54625 w 64135"/>
              <a:gd name="T29" fmla="*/ 9334 h 64135"/>
              <a:gd name="T30" fmla="*/ 61489 w 64135"/>
              <a:gd name="T31" fmla="*/ 19502 h 64135"/>
              <a:gd name="T32" fmla="*/ 64008 w 64135"/>
              <a:gd name="T33" fmla="*/ 32004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64008" y="32004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4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Freeform 21">
            <a:extLst>
              <a:ext uri="{FF2B5EF4-FFF2-40B4-BE49-F238E27FC236}">
                <a16:creationId xmlns:a16="http://schemas.microsoft.com/office/drawing/2014/main" id="{52001B83-F2B2-444E-A5D7-71695935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4630738"/>
            <a:ext cx="63500" cy="63500"/>
          </a:xfrm>
          <a:custGeom>
            <a:avLst/>
            <a:gdLst>
              <a:gd name="G0" fmla="+- 64135 0 0"/>
              <a:gd name="G1" fmla="+- 64135 0 0"/>
              <a:gd name="T0" fmla="*/ 32004 w 64135"/>
              <a:gd name="T1" fmla="*/ 0 h 64135"/>
              <a:gd name="T2" fmla="*/ 19556 w 64135"/>
              <a:gd name="T3" fmla="*/ 2500 h 64135"/>
              <a:gd name="T4" fmla="*/ 9382 w 64135"/>
              <a:gd name="T5" fmla="*/ 9334 h 64135"/>
              <a:gd name="T6" fmla="*/ 2518 w 64135"/>
              <a:gd name="T7" fmla="*/ 19502 h 64135"/>
              <a:gd name="T8" fmla="*/ 0 w 64135"/>
              <a:gd name="T9" fmla="*/ 32003 h 64135"/>
              <a:gd name="T10" fmla="*/ 2518 w 64135"/>
              <a:gd name="T11" fmla="*/ 44451 h 64135"/>
              <a:gd name="T12" fmla="*/ 9382 w 64135"/>
              <a:gd name="T13" fmla="*/ 54625 h 64135"/>
              <a:gd name="T14" fmla="*/ 19556 w 64135"/>
              <a:gd name="T15" fmla="*/ 61489 h 64135"/>
              <a:gd name="T16" fmla="*/ 32004 w 64135"/>
              <a:gd name="T17" fmla="*/ 64007 h 64135"/>
              <a:gd name="T18" fmla="*/ 44451 w 64135"/>
              <a:gd name="T19" fmla="*/ 61489 h 64135"/>
              <a:gd name="T20" fmla="*/ 54625 w 64135"/>
              <a:gd name="T21" fmla="*/ 54625 h 64135"/>
              <a:gd name="T22" fmla="*/ 61489 w 64135"/>
              <a:gd name="T23" fmla="*/ 44451 h 64135"/>
              <a:gd name="T24" fmla="*/ 64008 w 64135"/>
              <a:gd name="T25" fmla="*/ 32003 h 64135"/>
              <a:gd name="T26" fmla="*/ 61489 w 64135"/>
              <a:gd name="T27" fmla="*/ 19502 h 64135"/>
              <a:gd name="T28" fmla="*/ 54625 w 64135"/>
              <a:gd name="T29" fmla="*/ 9334 h 64135"/>
              <a:gd name="T30" fmla="*/ 44451 w 64135"/>
              <a:gd name="T31" fmla="*/ 2500 h 64135"/>
              <a:gd name="T32" fmla="*/ 32004 w 64135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32004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4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4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Freeform 22">
            <a:extLst>
              <a:ext uri="{FF2B5EF4-FFF2-40B4-BE49-F238E27FC236}">
                <a16:creationId xmlns:a16="http://schemas.microsoft.com/office/drawing/2014/main" id="{8A9ECC2A-29E7-451A-96B5-EDC64901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4630738"/>
            <a:ext cx="63500" cy="63500"/>
          </a:xfrm>
          <a:custGeom>
            <a:avLst/>
            <a:gdLst>
              <a:gd name="G0" fmla="+- 64135 0 0"/>
              <a:gd name="G1" fmla="+- 64135 0 0"/>
              <a:gd name="T0" fmla="*/ 64008 w 64135"/>
              <a:gd name="T1" fmla="*/ 32003 h 64135"/>
              <a:gd name="T2" fmla="*/ 61489 w 64135"/>
              <a:gd name="T3" fmla="*/ 44451 h 64135"/>
              <a:gd name="T4" fmla="*/ 54625 w 64135"/>
              <a:gd name="T5" fmla="*/ 54625 h 64135"/>
              <a:gd name="T6" fmla="*/ 44451 w 64135"/>
              <a:gd name="T7" fmla="*/ 61489 h 64135"/>
              <a:gd name="T8" fmla="*/ 32004 w 64135"/>
              <a:gd name="T9" fmla="*/ 64007 h 64135"/>
              <a:gd name="T10" fmla="*/ 19556 w 64135"/>
              <a:gd name="T11" fmla="*/ 61489 h 64135"/>
              <a:gd name="T12" fmla="*/ 9382 w 64135"/>
              <a:gd name="T13" fmla="*/ 54625 h 64135"/>
              <a:gd name="T14" fmla="*/ 2518 w 64135"/>
              <a:gd name="T15" fmla="*/ 44451 h 64135"/>
              <a:gd name="T16" fmla="*/ 0 w 64135"/>
              <a:gd name="T17" fmla="*/ 32003 h 64135"/>
              <a:gd name="T18" fmla="*/ 2518 w 64135"/>
              <a:gd name="T19" fmla="*/ 19502 h 64135"/>
              <a:gd name="T20" fmla="*/ 9382 w 64135"/>
              <a:gd name="T21" fmla="*/ 9334 h 64135"/>
              <a:gd name="T22" fmla="*/ 19556 w 64135"/>
              <a:gd name="T23" fmla="*/ 2500 h 64135"/>
              <a:gd name="T24" fmla="*/ 32004 w 64135"/>
              <a:gd name="T25" fmla="*/ 0 h 64135"/>
              <a:gd name="T26" fmla="*/ 44451 w 64135"/>
              <a:gd name="T27" fmla="*/ 2500 h 64135"/>
              <a:gd name="T28" fmla="*/ 54625 w 64135"/>
              <a:gd name="T29" fmla="*/ 9334 h 64135"/>
              <a:gd name="T30" fmla="*/ 61489 w 64135"/>
              <a:gd name="T31" fmla="*/ 19502 h 64135"/>
              <a:gd name="T32" fmla="*/ 64008 w 64135"/>
              <a:gd name="T33" fmla="*/ 32003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5" h="64135">
                <a:moveTo>
                  <a:pt x="64008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4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3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Freeform 23">
            <a:extLst>
              <a:ext uri="{FF2B5EF4-FFF2-40B4-BE49-F238E27FC236}">
                <a16:creationId xmlns:a16="http://schemas.microsoft.com/office/drawing/2014/main" id="{D1B39431-824D-4250-B450-503DB823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738688"/>
            <a:ext cx="63500" cy="63500"/>
          </a:xfrm>
          <a:custGeom>
            <a:avLst/>
            <a:gdLst>
              <a:gd name="G0" fmla="+- 64134 0 0"/>
              <a:gd name="G1" fmla="+- 64135 0 0"/>
              <a:gd name="T0" fmla="*/ 32003 w 64134"/>
              <a:gd name="T1" fmla="*/ 0 h 64135"/>
              <a:gd name="T2" fmla="*/ 19556 w 64134"/>
              <a:gd name="T3" fmla="*/ 2500 h 64135"/>
              <a:gd name="T4" fmla="*/ 9382 w 64134"/>
              <a:gd name="T5" fmla="*/ 9334 h 64135"/>
              <a:gd name="T6" fmla="*/ 2518 w 64134"/>
              <a:gd name="T7" fmla="*/ 19502 h 64135"/>
              <a:gd name="T8" fmla="*/ 0 w 64134"/>
              <a:gd name="T9" fmla="*/ 32003 h 64135"/>
              <a:gd name="T10" fmla="*/ 2518 w 64134"/>
              <a:gd name="T11" fmla="*/ 44451 h 64135"/>
              <a:gd name="T12" fmla="*/ 9382 w 64134"/>
              <a:gd name="T13" fmla="*/ 54625 h 64135"/>
              <a:gd name="T14" fmla="*/ 19556 w 64134"/>
              <a:gd name="T15" fmla="*/ 61489 h 64135"/>
              <a:gd name="T16" fmla="*/ 32003 w 64134"/>
              <a:gd name="T17" fmla="*/ 64007 h 64135"/>
              <a:gd name="T18" fmla="*/ 44451 w 64134"/>
              <a:gd name="T19" fmla="*/ 61489 h 64135"/>
              <a:gd name="T20" fmla="*/ 54625 w 64134"/>
              <a:gd name="T21" fmla="*/ 54625 h 64135"/>
              <a:gd name="T22" fmla="*/ 61489 w 64134"/>
              <a:gd name="T23" fmla="*/ 44451 h 64135"/>
              <a:gd name="T24" fmla="*/ 64007 w 64134"/>
              <a:gd name="T25" fmla="*/ 32003 h 64135"/>
              <a:gd name="T26" fmla="*/ 61489 w 64134"/>
              <a:gd name="T27" fmla="*/ 19502 h 64135"/>
              <a:gd name="T28" fmla="*/ 54625 w 64134"/>
              <a:gd name="T29" fmla="*/ 9334 h 64135"/>
              <a:gd name="T30" fmla="*/ 44451 w 64134"/>
              <a:gd name="T31" fmla="*/ 2500 h 64135"/>
              <a:gd name="T32" fmla="*/ 32003 w 64134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Freeform 24">
            <a:extLst>
              <a:ext uri="{FF2B5EF4-FFF2-40B4-BE49-F238E27FC236}">
                <a16:creationId xmlns:a16="http://schemas.microsoft.com/office/drawing/2014/main" id="{99A0C545-7397-43C0-ACC9-150AFFB8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738688"/>
            <a:ext cx="63500" cy="63500"/>
          </a:xfrm>
          <a:custGeom>
            <a:avLst/>
            <a:gdLst>
              <a:gd name="G0" fmla="+- 64134 0 0"/>
              <a:gd name="G1" fmla="+- 64135 0 0"/>
              <a:gd name="T0" fmla="*/ 64007 w 64134"/>
              <a:gd name="T1" fmla="*/ 32003 h 64135"/>
              <a:gd name="T2" fmla="*/ 61489 w 64134"/>
              <a:gd name="T3" fmla="*/ 44451 h 64135"/>
              <a:gd name="T4" fmla="*/ 54625 w 64134"/>
              <a:gd name="T5" fmla="*/ 54625 h 64135"/>
              <a:gd name="T6" fmla="*/ 44451 w 64134"/>
              <a:gd name="T7" fmla="*/ 61489 h 64135"/>
              <a:gd name="T8" fmla="*/ 32003 w 64134"/>
              <a:gd name="T9" fmla="*/ 64007 h 64135"/>
              <a:gd name="T10" fmla="*/ 19556 w 64134"/>
              <a:gd name="T11" fmla="*/ 61489 h 64135"/>
              <a:gd name="T12" fmla="*/ 9382 w 64134"/>
              <a:gd name="T13" fmla="*/ 54625 h 64135"/>
              <a:gd name="T14" fmla="*/ 2518 w 64134"/>
              <a:gd name="T15" fmla="*/ 44451 h 64135"/>
              <a:gd name="T16" fmla="*/ 0 w 64134"/>
              <a:gd name="T17" fmla="*/ 32003 h 64135"/>
              <a:gd name="T18" fmla="*/ 2518 w 64134"/>
              <a:gd name="T19" fmla="*/ 19502 h 64135"/>
              <a:gd name="T20" fmla="*/ 9382 w 64134"/>
              <a:gd name="T21" fmla="*/ 9334 h 64135"/>
              <a:gd name="T22" fmla="*/ 19556 w 64134"/>
              <a:gd name="T23" fmla="*/ 2500 h 64135"/>
              <a:gd name="T24" fmla="*/ 32003 w 64134"/>
              <a:gd name="T25" fmla="*/ 0 h 64135"/>
              <a:gd name="T26" fmla="*/ 44451 w 64134"/>
              <a:gd name="T27" fmla="*/ 2500 h 64135"/>
              <a:gd name="T28" fmla="*/ 54625 w 64134"/>
              <a:gd name="T29" fmla="*/ 9334 h 64135"/>
              <a:gd name="T30" fmla="*/ 61489 w 64134"/>
              <a:gd name="T31" fmla="*/ 19502 h 64135"/>
              <a:gd name="T32" fmla="*/ 64007 w 64134"/>
              <a:gd name="T33" fmla="*/ 32003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Freeform 25">
            <a:extLst>
              <a:ext uri="{FF2B5EF4-FFF2-40B4-BE49-F238E27FC236}">
                <a16:creationId xmlns:a16="http://schemas.microsoft.com/office/drawing/2014/main" id="{6A7DFF3F-46B6-4116-BADD-EA0C4381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413" y="4821238"/>
            <a:ext cx="63500" cy="63500"/>
          </a:xfrm>
          <a:custGeom>
            <a:avLst/>
            <a:gdLst>
              <a:gd name="G0" fmla="+- 64134 0 0"/>
              <a:gd name="G1" fmla="+- 64135 0 0"/>
              <a:gd name="T0" fmla="*/ 32003 w 64134"/>
              <a:gd name="T1" fmla="*/ 0 h 64135"/>
              <a:gd name="T2" fmla="*/ 19556 w 64134"/>
              <a:gd name="T3" fmla="*/ 2500 h 64135"/>
              <a:gd name="T4" fmla="*/ 9382 w 64134"/>
              <a:gd name="T5" fmla="*/ 9334 h 64135"/>
              <a:gd name="T6" fmla="*/ 2518 w 64134"/>
              <a:gd name="T7" fmla="*/ 19502 h 64135"/>
              <a:gd name="T8" fmla="*/ 0 w 64134"/>
              <a:gd name="T9" fmla="*/ 32003 h 64135"/>
              <a:gd name="T10" fmla="*/ 2518 w 64134"/>
              <a:gd name="T11" fmla="*/ 44451 h 64135"/>
              <a:gd name="T12" fmla="*/ 9382 w 64134"/>
              <a:gd name="T13" fmla="*/ 54625 h 64135"/>
              <a:gd name="T14" fmla="*/ 19556 w 64134"/>
              <a:gd name="T15" fmla="*/ 61489 h 64135"/>
              <a:gd name="T16" fmla="*/ 32003 w 64134"/>
              <a:gd name="T17" fmla="*/ 64007 h 64135"/>
              <a:gd name="T18" fmla="*/ 44451 w 64134"/>
              <a:gd name="T19" fmla="*/ 61489 h 64135"/>
              <a:gd name="T20" fmla="*/ 54625 w 64134"/>
              <a:gd name="T21" fmla="*/ 54625 h 64135"/>
              <a:gd name="T22" fmla="*/ 61489 w 64134"/>
              <a:gd name="T23" fmla="*/ 44451 h 64135"/>
              <a:gd name="T24" fmla="*/ 64007 w 64134"/>
              <a:gd name="T25" fmla="*/ 32003 h 64135"/>
              <a:gd name="T26" fmla="*/ 61489 w 64134"/>
              <a:gd name="T27" fmla="*/ 19502 h 64135"/>
              <a:gd name="T28" fmla="*/ 54625 w 64134"/>
              <a:gd name="T29" fmla="*/ 9334 h 64135"/>
              <a:gd name="T30" fmla="*/ 44451 w 64134"/>
              <a:gd name="T31" fmla="*/ 2500 h 64135"/>
              <a:gd name="T32" fmla="*/ 32003 w 64134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4" name="Freeform 26">
            <a:extLst>
              <a:ext uri="{FF2B5EF4-FFF2-40B4-BE49-F238E27FC236}">
                <a16:creationId xmlns:a16="http://schemas.microsoft.com/office/drawing/2014/main" id="{B10BA8B2-4278-4893-BE1B-E36FF0DC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413" y="4821238"/>
            <a:ext cx="63500" cy="63500"/>
          </a:xfrm>
          <a:custGeom>
            <a:avLst/>
            <a:gdLst>
              <a:gd name="G0" fmla="+- 64134 0 0"/>
              <a:gd name="G1" fmla="+- 64135 0 0"/>
              <a:gd name="T0" fmla="*/ 64007 w 64134"/>
              <a:gd name="T1" fmla="*/ 32003 h 64135"/>
              <a:gd name="T2" fmla="*/ 61489 w 64134"/>
              <a:gd name="T3" fmla="*/ 44451 h 64135"/>
              <a:gd name="T4" fmla="*/ 54625 w 64134"/>
              <a:gd name="T5" fmla="*/ 54625 h 64135"/>
              <a:gd name="T6" fmla="*/ 44451 w 64134"/>
              <a:gd name="T7" fmla="*/ 61489 h 64135"/>
              <a:gd name="T8" fmla="*/ 32003 w 64134"/>
              <a:gd name="T9" fmla="*/ 64007 h 64135"/>
              <a:gd name="T10" fmla="*/ 19556 w 64134"/>
              <a:gd name="T11" fmla="*/ 61489 h 64135"/>
              <a:gd name="T12" fmla="*/ 9382 w 64134"/>
              <a:gd name="T13" fmla="*/ 54625 h 64135"/>
              <a:gd name="T14" fmla="*/ 2518 w 64134"/>
              <a:gd name="T15" fmla="*/ 44451 h 64135"/>
              <a:gd name="T16" fmla="*/ 0 w 64134"/>
              <a:gd name="T17" fmla="*/ 32003 h 64135"/>
              <a:gd name="T18" fmla="*/ 2518 w 64134"/>
              <a:gd name="T19" fmla="*/ 19502 h 64135"/>
              <a:gd name="T20" fmla="*/ 9382 w 64134"/>
              <a:gd name="T21" fmla="*/ 9334 h 64135"/>
              <a:gd name="T22" fmla="*/ 19556 w 64134"/>
              <a:gd name="T23" fmla="*/ 2500 h 64135"/>
              <a:gd name="T24" fmla="*/ 32003 w 64134"/>
              <a:gd name="T25" fmla="*/ 0 h 64135"/>
              <a:gd name="T26" fmla="*/ 44451 w 64134"/>
              <a:gd name="T27" fmla="*/ 2500 h 64135"/>
              <a:gd name="T28" fmla="*/ 54625 w 64134"/>
              <a:gd name="T29" fmla="*/ 9334 h 64135"/>
              <a:gd name="T30" fmla="*/ 61489 w 64134"/>
              <a:gd name="T31" fmla="*/ 19502 h 64135"/>
              <a:gd name="T32" fmla="*/ 64007 w 64134"/>
              <a:gd name="T33" fmla="*/ 32003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Freeform 27">
            <a:extLst>
              <a:ext uri="{FF2B5EF4-FFF2-40B4-BE49-F238E27FC236}">
                <a16:creationId xmlns:a16="http://schemas.microsoft.com/office/drawing/2014/main" id="{DEB057CF-5502-4200-BA9F-A58543C9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2588" y="4875213"/>
            <a:ext cx="63500" cy="63500"/>
          </a:xfrm>
          <a:custGeom>
            <a:avLst/>
            <a:gdLst>
              <a:gd name="G0" fmla="+- 64134 0 0"/>
              <a:gd name="G1" fmla="+- 64135 0 0"/>
              <a:gd name="T0" fmla="*/ 32003 w 64134"/>
              <a:gd name="T1" fmla="*/ 0 h 64135"/>
              <a:gd name="T2" fmla="*/ 19556 w 64134"/>
              <a:gd name="T3" fmla="*/ 2500 h 64135"/>
              <a:gd name="T4" fmla="*/ 9382 w 64134"/>
              <a:gd name="T5" fmla="*/ 9334 h 64135"/>
              <a:gd name="T6" fmla="*/ 2518 w 64134"/>
              <a:gd name="T7" fmla="*/ 19502 h 64135"/>
              <a:gd name="T8" fmla="*/ 0 w 64134"/>
              <a:gd name="T9" fmla="*/ 32004 h 64135"/>
              <a:gd name="T10" fmla="*/ 2518 w 64134"/>
              <a:gd name="T11" fmla="*/ 44451 h 64135"/>
              <a:gd name="T12" fmla="*/ 9382 w 64134"/>
              <a:gd name="T13" fmla="*/ 54625 h 64135"/>
              <a:gd name="T14" fmla="*/ 19556 w 64134"/>
              <a:gd name="T15" fmla="*/ 61489 h 64135"/>
              <a:gd name="T16" fmla="*/ 32003 w 64134"/>
              <a:gd name="T17" fmla="*/ 64008 h 64135"/>
              <a:gd name="T18" fmla="*/ 44451 w 64134"/>
              <a:gd name="T19" fmla="*/ 61489 h 64135"/>
              <a:gd name="T20" fmla="*/ 54625 w 64134"/>
              <a:gd name="T21" fmla="*/ 54625 h 64135"/>
              <a:gd name="T22" fmla="*/ 61489 w 64134"/>
              <a:gd name="T23" fmla="*/ 44451 h 64135"/>
              <a:gd name="T24" fmla="*/ 64008 w 64134"/>
              <a:gd name="T25" fmla="*/ 32004 h 64135"/>
              <a:gd name="T26" fmla="*/ 61489 w 64134"/>
              <a:gd name="T27" fmla="*/ 19502 h 64135"/>
              <a:gd name="T28" fmla="*/ 54625 w 64134"/>
              <a:gd name="T29" fmla="*/ 9334 h 64135"/>
              <a:gd name="T30" fmla="*/ 44451 w 64134"/>
              <a:gd name="T31" fmla="*/ 2500 h 64135"/>
              <a:gd name="T32" fmla="*/ 32003 w 64134"/>
              <a:gd name="T33" fmla="*/ 0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4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8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4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Freeform 28">
            <a:extLst>
              <a:ext uri="{FF2B5EF4-FFF2-40B4-BE49-F238E27FC236}">
                <a16:creationId xmlns:a16="http://schemas.microsoft.com/office/drawing/2014/main" id="{F3483AF1-2B3D-49E3-94F4-8B1B5CC2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2588" y="4875213"/>
            <a:ext cx="63500" cy="63500"/>
          </a:xfrm>
          <a:custGeom>
            <a:avLst/>
            <a:gdLst>
              <a:gd name="G0" fmla="+- 64134 0 0"/>
              <a:gd name="G1" fmla="+- 64135 0 0"/>
              <a:gd name="T0" fmla="*/ 64008 w 64134"/>
              <a:gd name="T1" fmla="*/ 32004 h 64135"/>
              <a:gd name="T2" fmla="*/ 61489 w 64134"/>
              <a:gd name="T3" fmla="*/ 44451 h 64135"/>
              <a:gd name="T4" fmla="*/ 54625 w 64134"/>
              <a:gd name="T5" fmla="*/ 54625 h 64135"/>
              <a:gd name="T6" fmla="*/ 44451 w 64134"/>
              <a:gd name="T7" fmla="*/ 61489 h 64135"/>
              <a:gd name="T8" fmla="*/ 32003 w 64134"/>
              <a:gd name="T9" fmla="*/ 64008 h 64135"/>
              <a:gd name="T10" fmla="*/ 19556 w 64134"/>
              <a:gd name="T11" fmla="*/ 61489 h 64135"/>
              <a:gd name="T12" fmla="*/ 9382 w 64134"/>
              <a:gd name="T13" fmla="*/ 54625 h 64135"/>
              <a:gd name="T14" fmla="*/ 2518 w 64134"/>
              <a:gd name="T15" fmla="*/ 44451 h 64135"/>
              <a:gd name="T16" fmla="*/ 0 w 64134"/>
              <a:gd name="T17" fmla="*/ 32004 h 64135"/>
              <a:gd name="T18" fmla="*/ 2518 w 64134"/>
              <a:gd name="T19" fmla="*/ 19502 h 64135"/>
              <a:gd name="T20" fmla="*/ 9382 w 64134"/>
              <a:gd name="T21" fmla="*/ 9334 h 64135"/>
              <a:gd name="T22" fmla="*/ 19556 w 64134"/>
              <a:gd name="T23" fmla="*/ 2500 h 64135"/>
              <a:gd name="T24" fmla="*/ 32003 w 64134"/>
              <a:gd name="T25" fmla="*/ 0 h 64135"/>
              <a:gd name="T26" fmla="*/ 44451 w 64134"/>
              <a:gd name="T27" fmla="*/ 2500 h 64135"/>
              <a:gd name="T28" fmla="*/ 54625 w 64134"/>
              <a:gd name="T29" fmla="*/ 9334 h 64135"/>
              <a:gd name="T30" fmla="*/ 61489 w 64134"/>
              <a:gd name="T31" fmla="*/ 19502 h 64135"/>
              <a:gd name="T32" fmla="*/ 64008 w 64134"/>
              <a:gd name="T33" fmla="*/ 32004 h 64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134" h="64135">
                <a:moveTo>
                  <a:pt x="64008" y="32004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4"/>
                </a:lnTo>
                <a:close/>
              </a:path>
            </a:pathLst>
          </a:custGeom>
          <a:noFill/>
          <a:ln w="9000" cap="flat">
            <a:solidFill>
              <a:srgbClr val="EC7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7" name="Freeform 29">
            <a:extLst>
              <a:ext uri="{FF2B5EF4-FFF2-40B4-BE49-F238E27FC236}">
                <a16:creationId xmlns:a16="http://schemas.microsoft.com/office/drawing/2014/main" id="{CCC78E16-B0D7-45E0-9F52-41A50BD8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2033588"/>
            <a:ext cx="69850" cy="204787"/>
          </a:xfrm>
          <a:custGeom>
            <a:avLst/>
            <a:gdLst>
              <a:gd name="G0" fmla="+- 4949 0 0"/>
              <a:gd name="G1" fmla="+- 7861 0 0"/>
              <a:gd name="T0" fmla="*/ 0 w 70485"/>
              <a:gd name="T1" fmla="*/ 0 h 204469"/>
              <a:gd name="T2" fmla="*/ 13715 w 70485"/>
              <a:gd name="T3" fmla="*/ 204216 h 204469"/>
              <a:gd name="T4" fmla="*/ 70103 w 70485"/>
              <a:gd name="T5" fmla="*/ 204216 h 204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85" h="204469">
                <a:moveTo>
                  <a:pt x="0" y="0"/>
                </a:moveTo>
                <a:lnTo>
                  <a:pt x="13715" y="204216"/>
                </a:lnTo>
                <a:lnTo>
                  <a:pt x="70103" y="204216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Freeform 30">
            <a:extLst>
              <a:ext uri="{FF2B5EF4-FFF2-40B4-BE49-F238E27FC236}">
                <a16:creationId xmlns:a16="http://schemas.microsoft.com/office/drawing/2014/main" id="{69B23E6D-67AA-474A-AE19-57C1570F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2033588"/>
            <a:ext cx="88900" cy="119062"/>
          </a:xfrm>
          <a:custGeom>
            <a:avLst/>
            <a:gdLst>
              <a:gd name="G0" fmla="+- 23364 0 0"/>
              <a:gd name="G1" fmla="+- 53844 0 0"/>
              <a:gd name="T0" fmla="*/ 88391 w 88900"/>
              <a:gd name="T1" fmla="*/ 0 h 119380"/>
              <a:gd name="T2" fmla="*/ 0 w 88900"/>
              <a:gd name="T3" fmla="*/ 118872 h 119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900" h="119380">
                <a:moveTo>
                  <a:pt x="88391" y="0"/>
                </a:moveTo>
                <a:lnTo>
                  <a:pt x="0" y="118872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9" name="Freeform 31">
            <a:extLst>
              <a:ext uri="{FF2B5EF4-FFF2-40B4-BE49-F238E27FC236}">
                <a16:creationId xmlns:a16="http://schemas.microsoft.com/office/drawing/2014/main" id="{D77ECAD5-2ACE-4425-B05A-5A7B2A5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2033588"/>
            <a:ext cx="174625" cy="119062"/>
          </a:xfrm>
          <a:custGeom>
            <a:avLst/>
            <a:gdLst>
              <a:gd name="G0" fmla="+- 44188 0 0"/>
              <a:gd name="G1" fmla="+- 53844 0 0"/>
              <a:gd name="T0" fmla="*/ 175260 w 175260"/>
              <a:gd name="T1" fmla="*/ 0 h 119380"/>
              <a:gd name="T2" fmla="*/ 0 w 175260"/>
              <a:gd name="T3" fmla="*/ 118872 h 119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60" h="119380">
                <a:moveTo>
                  <a:pt x="175260" y="0"/>
                </a:moveTo>
                <a:lnTo>
                  <a:pt x="0" y="118872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0" name="Freeform 32">
            <a:extLst>
              <a:ext uri="{FF2B5EF4-FFF2-40B4-BE49-F238E27FC236}">
                <a16:creationId xmlns:a16="http://schemas.microsoft.com/office/drawing/2014/main" id="{F597ADEC-BDF5-4D7A-BC42-BE292847C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2033588"/>
            <a:ext cx="106362" cy="160337"/>
          </a:xfrm>
          <a:custGeom>
            <a:avLst/>
            <a:gdLst>
              <a:gd name="G0" fmla="+- 41143 0 0"/>
              <a:gd name="G1" fmla="+- 28947 0 0"/>
              <a:gd name="T0" fmla="*/ 106679 w 106679"/>
              <a:gd name="T1" fmla="*/ 0 h 160019"/>
              <a:gd name="T2" fmla="*/ 0 w 106679"/>
              <a:gd name="T3" fmla="*/ 160020 h 1600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79" h="160019">
                <a:moveTo>
                  <a:pt x="106679" y="0"/>
                </a:moveTo>
                <a:lnTo>
                  <a:pt x="0" y="160020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Freeform 33">
            <a:extLst>
              <a:ext uri="{FF2B5EF4-FFF2-40B4-BE49-F238E27FC236}">
                <a16:creationId xmlns:a16="http://schemas.microsoft.com/office/drawing/2014/main" id="{2F30E899-FE9C-4275-8B2F-E1BA44FB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5" y="2033588"/>
            <a:ext cx="88900" cy="146050"/>
          </a:xfrm>
          <a:custGeom>
            <a:avLst/>
            <a:gdLst>
              <a:gd name="G0" fmla="+- 24634 0 0"/>
              <a:gd name="G1" fmla="+- 15613 0 0"/>
              <a:gd name="T0" fmla="*/ 89916 w 90170"/>
              <a:gd name="T1" fmla="*/ 0 h 146685"/>
              <a:gd name="T2" fmla="*/ 0 w 90170"/>
              <a:gd name="T3" fmla="*/ 146304 h 1466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170" h="146685">
                <a:moveTo>
                  <a:pt x="89916" y="0"/>
                </a:moveTo>
                <a:lnTo>
                  <a:pt x="0" y="146304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2" name="Freeform 34">
            <a:extLst>
              <a:ext uri="{FF2B5EF4-FFF2-40B4-BE49-F238E27FC236}">
                <a16:creationId xmlns:a16="http://schemas.microsoft.com/office/drawing/2014/main" id="{58CCD0E1-CCB5-473D-9962-2B1D3914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975" y="2033588"/>
            <a:ext cx="106363" cy="131762"/>
          </a:xfrm>
          <a:custGeom>
            <a:avLst/>
            <a:gdLst>
              <a:gd name="G0" fmla="+- 41143 0 0"/>
              <a:gd name="G1" fmla="+- 1642 0 0"/>
              <a:gd name="T0" fmla="*/ 106679 w 106679"/>
              <a:gd name="T1" fmla="*/ 0 h 132714"/>
              <a:gd name="T2" fmla="*/ 0 w 106679"/>
              <a:gd name="T3" fmla="*/ 132587 h 1327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679" h="132714">
                <a:moveTo>
                  <a:pt x="106679" y="0"/>
                </a:moveTo>
                <a:lnTo>
                  <a:pt x="0" y="132587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3" name="Rectangle 35">
            <a:extLst>
              <a:ext uri="{FF2B5EF4-FFF2-40B4-BE49-F238E27FC236}">
                <a16:creationId xmlns:a16="http://schemas.microsoft.com/office/drawing/2014/main" id="{5C450B67-1FE0-4435-B13A-6F1C716B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2132013"/>
            <a:ext cx="4873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4" name="Rectangle 36">
            <a:extLst>
              <a:ext uri="{FF2B5EF4-FFF2-40B4-BE49-F238E27FC236}">
                <a16:creationId xmlns:a16="http://schemas.microsoft.com/office/drawing/2014/main" id="{615DC2D9-2F5E-496C-8440-DFE1FAF1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159000"/>
            <a:ext cx="4873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5" name="Rectangle 37">
            <a:extLst>
              <a:ext uri="{FF2B5EF4-FFF2-40B4-BE49-F238E27FC236}">
                <a16:creationId xmlns:a16="http://schemas.microsoft.com/office/drawing/2014/main" id="{9D94093E-4DC2-498A-A7DF-D45F28F5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2159000"/>
            <a:ext cx="4873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6" name="Rectangle 38">
            <a:extLst>
              <a:ext uri="{FF2B5EF4-FFF2-40B4-BE49-F238E27FC236}">
                <a16:creationId xmlns:a16="http://schemas.microsoft.com/office/drawing/2014/main" id="{8776F2F0-C233-41BF-B6BA-EABD6276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2200275"/>
            <a:ext cx="4873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7" name="Rectangle 39">
            <a:extLst>
              <a:ext uri="{FF2B5EF4-FFF2-40B4-BE49-F238E27FC236}">
                <a16:creationId xmlns:a16="http://schemas.microsoft.com/office/drawing/2014/main" id="{ED203A65-CED0-4469-84D9-AFAB68CF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8" y="2185988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8" name="Rectangle 40">
            <a:extLst>
              <a:ext uri="{FF2B5EF4-FFF2-40B4-BE49-F238E27FC236}">
                <a16:creationId xmlns:a16="http://schemas.microsoft.com/office/drawing/2014/main" id="{A2D77657-ED16-43BD-93D8-E1964C24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088" y="2173288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59 610</a:t>
            </a:r>
          </a:p>
        </p:txBody>
      </p:sp>
      <p:sp>
        <p:nvSpPr>
          <p:cNvPr id="17449" name="Freeform 41">
            <a:extLst>
              <a:ext uri="{FF2B5EF4-FFF2-40B4-BE49-F238E27FC236}">
                <a16:creationId xmlns:a16="http://schemas.microsoft.com/office/drawing/2014/main" id="{0F583E97-FC3E-45D1-B1E0-44A355C39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3746500"/>
            <a:ext cx="20638" cy="214313"/>
          </a:xfrm>
          <a:custGeom>
            <a:avLst/>
            <a:gdLst>
              <a:gd name="G0" fmla="+- 21589 0 0"/>
              <a:gd name="G1" fmla="+- 18656 0 0"/>
              <a:gd name="T0" fmla="*/ 10668 w 21589"/>
              <a:gd name="T1" fmla="*/ -4572 h 215264"/>
              <a:gd name="T2" fmla="*/ 10668 w 21589"/>
              <a:gd name="T3" fmla="*/ 219455 h 2152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589" h="215264">
                <a:moveTo>
                  <a:pt x="10668" y="-4572"/>
                </a:moveTo>
                <a:lnTo>
                  <a:pt x="10668" y="219455"/>
                </a:lnTo>
              </a:path>
            </a:pathLst>
          </a:custGeom>
          <a:noFill/>
          <a:ln w="306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0" name="Freeform 42">
            <a:extLst>
              <a:ext uri="{FF2B5EF4-FFF2-40B4-BE49-F238E27FC236}">
                <a16:creationId xmlns:a16="http://schemas.microsoft.com/office/drawing/2014/main" id="{F0BF3961-10BD-46A8-AEB6-5ADACD27F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410075"/>
            <a:ext cx="19050" cy="228600"/>
          </a:xfrm>
          <a:custGeom>
            <a:avLst/>
            <a:gdLst>
              <a:gd name="G0" fmla="+- 20320 0 0"/>
              <a:gd name="G1" fmla="+- 31992 0 0"/>
              <a:gd name="T0" fmla="*/ 9905 w 20320"/>
              <a:gd name="T1" fmla="*/ -4571 h 228600"/>
              <a:gd name="T2" fmla="*/ 9905 w 20320"/>
              <a:gd name="T3" fmla="*/ 233172 h 228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320" h="228600">
                <a:moveTo>
                  <a:pt x="9905" y="-4571"/>
                </a:moveTo>
                <a:lnTo>
                  <a:pt x="9905" y="233172"/>
                </a:lnTo>
              </a:path>
            </a:pathLst>
          </a:custGeom>
          <a:noFill/>
          <a:ln w="288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1" name="Freeform 43">
            <a:extLst>
              <a:ext uri="{FF2B5EF4-FFF2-40B4-BE49-F238E27FC236}">
                <a16:creationId xmlns:a16="http://schemas.microsoft.com/office/drawing/2014/main" id="{F01EB8E8-DFE1-4BA2-B781-58AD3BAFF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4662488"/>
            <a:ext cx="30163" cy="187325"/>
          </a:xfrm>
          <a:custGeom>
            <a:avLst/>
            <a:gdLst>
              <a:gd name="G0" fmla="+- 30479 0 0"/>
              <a:gd name="G1" fmla="+- 56888 0 0"/>
              <a:gd name="T0" fmla="*/ 0 w 30479"/>
              <a:gd name="T1" fmla="*/ 0 h 187960"/>
              <a:gd name="T2" fmla="*/ 30479 w 30479"/>
              <a:gd name="T3" fmla="*/ 187451 h 187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79" h="187960">
                <a:moveTo>
                  <a:pt x="0" y="0"/>
                </a:moveTo>
                <a:lnTo>
                  <a:pt x="30479" y="187451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2" name="Freeform 44">
            <a:extLst>
              <a:ext uri="{FF2B5EF4-FFF2-40B4-BE49-F238E27FC236}">
                <a16:creationId xmlns:a16="http://schemas.microsoft.com/office/drawing/2014/main" id="{2518BE5B-CFCC-480F-8B7F-F0177421D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0" y="4770438"/>
            <a:ext cx="47625" cy="185737"/>
          </a:xfrm>
          <a:custGeom>
            <a:avLst/>
            <a:gdLst>
              <a:gd name="G0" fmla="+- 47625 0 0"/>
              <a:gd name="G1" fmla="+- 54982 0 0"/>
              <a:gd name="T0" fmla="*/ 0 w 47625"/>
              <a:gd name="T1" fmla="*/ 0 h 186054"/>
              <a:gd name="T2" fmla="*/ 47244 w 47625"/>
              <a:gd name="T3" fmla="*/ 185927 h 1860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625" h="186054">
                <a:moveTo>
                  <a:pt x="0" y="0"/>
                </a:moveTo>
                <a:lnTo>
                  <a:pt x="47244" y="185927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3" name="Freeform 45">
            <a:extLst>
              <a:ext uri="{FF2B5EF4-FFF2-40B4-BE49-F238E27FC236}">
                <a16:creationId xmlns:a16="http://schemas.microsoft.com/office/drawing/2014/main" id="{584F3594-779A-4126-90CA-466D2A4B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4852988"/>
            <a:ext cx="38100" cy="158750"/>
          </a:xfrm>
          <a:custGeom>
            <a:avLst/>
            <a:gdLst>
              <a:gd name="G0" fmla="+- 38100 0 0"/>
              <a:gd name="G1" fmla="+- 27678 0 0"/>
              <a:gd name="T0" fmla="*/ 38100 w 38100"/>
              <a:gd name="T1" fmla="*/ 0 h 158750"/>
              <a:gd name="T2" fmla="*/ 0 w 38100"/>
              <a:gd name="T3" fmla="*/ 158495 h 1587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100" h="158750">
                <a:moveTo>
                  <a:pt x="38100" y="0"/>
                </a:moveTo>
                <a:lnTo>
                  <a:pt x="0" y="158495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4" name="Freeform 46">
            <a:extLst>
              <a:ext uri="{FF2B5EF4-FFF2-40B4-BE49-F238E27FC236}">
                <a16:creationId xmlns:a16="http://schemas.microsoft.com/office/drawing/2014/main" id="{4BCAF12E-55E4-494D-B167-EAF250E1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4338" y="4906963"/>
            <a:ext cx="30162" cy="131762"/>
          </a:xfrm>
          <a:custGeom>
            <a:avLst/>
            <a:gdLst>
              <a:gd name="G0" fmla="+- 30479 0 0"/>
              <a:gd name="G1" fmla="+- 1642 0 0"/>
              <a:gd name="T0" fmla="*/ 0 w 30479"/>
              <a:gd name="T1" fmla="*/ 0 h 132714"/>
              <a:gd name="T2" fmla="*/ 30480 w 30479"/>
              <a:gd name="T3" fmla="*/ 132588 h 1327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79" h="132714">
                <a:moveTo>
                  <a:pt x="0" y="0"/>
                </a:moveTo>
                <a:lnTo>
                  <a:pt x="30480" y="132588"/>
                </a:lnTo>
              </a:path>
            </a:pathLst>
          </a:custGeom>
          <a:noFill/>
          <a:ln w="9000" cap="flat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55" name="Rectangle 47">
            <a:extLst>
              <a:ext uri="{FF2B5EF4-FFF2-40B4-BE49-F238E27FC236}">
                <a16:creationId xmlns:a16="http://schemas.microsoft.com/office/drawing/2014/main" id="{FE465F30-ED82-410D-9C44-AA526992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3967163"/>
            <a:ext cx="995838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0075" algn="l"/>
                <a:tab pos="9958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 	35 055	</a:t>
            </a:r>
          </a:p>
        </p:txBody>
      </p:sp>
      <p:sp>
        <p:nvSpPr>
          <p:cNvPr id="17456" name="Rectangle 48">
            <a:extLst>
              <a:ext uri="{FF2B5EF4-FFF2-40B4-BE49-F238E27FC236}">
                <a16:creationId xmlns:a16="http://schemas.microsoft.com/office/drawing/2014/main" id="{64B43585-1EA9-4B93-9133-468542FB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619625"/>
            <a:ext cx="99583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960" rIns="0" bIns="0">
            <a:spAutoFit/>
          </a:bodyPr>
          <a:lstStyle>
            <a:lvl1pPr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30438" algn="l"/>
                <a:tab pos="9932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13"/>
              </a:spcBef>
            </a:pPr>
            <a:r>
              <a:rPr lang="pl-PL" altLang="ru-RU" sz="1200" u="sng">
                <a:latin typeface="Century Gothic" panose="020B0502020202020204" pitchFamily="34" charset="0"/>
              </a:rPr>
              <a:t> 	25 528	</a:t>
            </a:r>
          </a:p>
          <a:p>
            <a:pPr algn="ctr" hangingPunct="1">
              <a:lnSpc>
                <a:spcPct val="100000"/>
              </a:lnSpc>
              <a:spcBef>
                <a:spcPts val="213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21 935</a:t>
            </a:r>
          </a:p>
        </p:txBody>
      </p:sp>
      <p:sp>
        <p:nvSpPr>
          <p:cNvPr id="17457" name="Rectangle 49">
            <a:extLst>
              <a:ext uri="{FF2B5EF4-FFF2-40B4-BE49-F238E27FC236}">
                <a16:creationId xmlns:a16="http://schemas.microsoft.com/office/drawing/2014/main" id="{757D0E43-83E9-4BAA-AAB1-E7D937C78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964113"/>
            <a:ext cx="487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20 389</a:t>
            </a:r>
          </a:p>
        </p:txBody>
      </p:sp>
      <p:sp>
        <p:nvSpPr>
          <p:cNvPr id="17458" name="Rectangle 50">
            <a:extLst>
              <a:ext uri="{FF2B5EF4-FFF2-40B4-BE49-F238E27FC236}">
                <a16:creationId xmlns:a16="http://schemas.microsoft.com/office/drawing/2014/main" id="{9BD806C3-9885-4754-AC9E-D8290C321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75" y="5018088"/>
            <a:ext cx="4873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19 211</a:t>
            </a:r>
          </a:p>
        </p:txBody>
      </p:sp>
      <p:sp>
        <p:nvSpPr>
          <p:cNvPr id="17459" name="Rectangle 51">
            <a:extLst>
              <a:ext uri="{FF2B5EF4-FFF2-40B4-BE49-F238E27FC236}">
                <a16:creationId xmlns:a16="http://schemas.microsoft.com/office/drawing/2014/main" id="{6101C66E-51AA-41E6-AD95-BF912BEC1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5046663"/>
            <a:ext cx="4873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18 425</a:t>
            </a:r>
          </a:p>
        </p:txBody>
      </p:sp>
      <p:sp>
        <p:nvSpPr>
          <p:cNvPr id="17460" name="Rectangle 52">
            <a:extLst>
              <a:ext uri="{FF2B5EF4-FFF2-40B4-BE49-F238E27FC236}">
                <a16:creationId xmlns:a16="http://schemas.microsoft.com/office/drawing/2014/main" id="{D0AEB5E0-E761-4C88-A8CF-5162EAAE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6078538"/>
            <a:ext cx="1095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7461" name="Rectangle 53">
            <a:extLst>
              <a:ext uri="{FF2B5EF4-FFF2-40B4-BE49-F238E27FC236}">
                <a16:creationId xmlns:a16="http://schemas.microsoft.com/office/drawing/2014/main" id="{139FB432-CE5F-4C22-9A9F-DBC9685C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5380038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10 000</a:t>
            </a:r>
          </a:p>
        </p:txBody>
      </p:sp>
      <p:sp>
        <p:nvSpPr>
          <p:cNvPr id="17462" name="Rectangle 54">
            <a:extLst>
              <a:ext uri="{FF2B5EF4-FFF2-40B4-BE49-F238E27FC236}">
                <a16:creationId xmlns:a16="http://schemas.microsoft.com/office/drawing/2014/main" id="{467A05CD-B248-4084-8F1F-5D1838E63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468312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20 000</a:t>
            </a:r>
          </a:p>
        </p:txBody>
      </p:sp>
      <p:sp>
        <p:nvSpPr>
          <p:cNvPr id="17463" name="Rectangle 55">
            <a:extLst>
              <a:ext uri="{FF2B5EF4-FFF2-40B4-BE49-F238E27FC236}">
                <a16:creationId xmlns:a16="http://schemas.microsoft.com/office/drawing/2014/main" id="{DDC40B97-F99F-4B3A-9683-E5493527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984625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30 000</a:t>
            </a:r>
          </a:p>
        </p:txBody>
      </p:sp>
      <p:sp>
        <p:nvSpPr>
          <p:cNvPr id="17464" name="Rectangle 56">
            <a:extLst>
              <a:ext uri="{FF2B5EF4-FFF2-40B4-BE49-F238E27FC236}">
                <a16:creationId xmlns:a16="http://schemas.microsoft.com/office/drawing/2014/main" id="{62C59A71-633E-4529-9894-D3ADFE4E2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28771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40 000</a:t>
            </a:r>
          </a:p>
        </p:txBody>
      </p:sp>
      <p:sp>
        <p:nvSpPr>
          <p:cNvPr id="17465" name="Rectangle 57">
            <a:extLst>
              <a:ext uri="{FF2B5EF4-FFF2-40B4-BE49-F238E27FC236}">
                <a16:creationId xmlns:a16="http://schemas.microsoft.com/office/drawing/2014/main" id="{2CD2AE8F-AC80-410D-BA38-3C857B83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258921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50 000</a:t>
            </a:r>
          </a:p>
        </p:txBody>
      </p:sp>
      <p:sp>
        <p:nvSpPr>
          <p:cNvPr id="17466" name="Rectangle 58">
            <a:extLst>
              <a:ext uri="{FF2B5EF4-FFF2-40B4-BE49-F238E27FC236}">
                <a16:creationId xmlns:a16="http://schemas.microsoft.com/office/drawing/2014/main" id="{0231F4CA-1E0A-419B-8D3F-56212877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890713"/>
            <a:ext cx="4889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60 000</a:t>
            </a:r>
          </a:p>
        </p:txBody>
      </p:sp>
      <p:sp>
        <p:nvSpPr>
          <p:cNvPr id="17467" name="Rectangle 59">
            <a:extLst>
              <a:ext uri="{FF2B5EF4-FFF2-40B4-BE49-F238E27FC236}">
                <a16:creationId xmlns:a16="http://schemas.microsoft.com/office/drawing/2014/main" id="{0345A10B-1215-401E-8A7A-7FA4AE93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193800"/>
            <a:ext cx="4889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70 000</a:t>
            </a:r>
          </a:p>
        </p:txBody>
      </p:sp>
      <p:sp>
        <p:nvSpPr>
          <p:cNvPr id="17468" name="Rectangle 60">
            <a:extLst>
              <a:ext uri="{FF2B5EF4-FFF2-40B4-BE49-F238E27FC236}">
                <a16:creationId xmlns:a16="http://schemas.microsoft.com/office/drawing/2014/main" id="{F9E17FD2-B0A8-4103-847E-5B084A37B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6275388"/>
            <a:ext cx="1095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469" name="Rectangle 61">
            <a:extLst>
              <a:ext uri="{FF2B5EF4-FFF2-40B4-BE49-F238E27FC236}">
                <a16:creationId xmlns:a16="http://schemas.microsoft.com/office/drawing/2014/main" id="{1D61A1ED-C3BD-41CF-BFCA-16D86526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275388"/>
            <a:ext cx="1095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470" name="Rectangle 62">
            <a:extLst>
              <a:ext uri="{FF2B5EF4-FFF2-40B4-BE49-F238E27FC236}">
                <a16:creationId xmlns:a16="http://schemas.microsoft.com/office/drawing/2014/main" id="{AC00DBA9-89B0-4CB2-9BA0-60FA4219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6275388"/>
            <a:ext cx="1095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7471" name="Rectangle 63">
            <a:extLst>
              <a:ext uri="{FF2B5EF4-FFF2-40B4-BE49-F238E27FC236}">
                <a16:creationId xmlns:a16="http://schemas.microsoft.com/office/drawing/2014/main" id="{2648D2CC-CC56-4925-A8AD-51762754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6275388"/>
            <a:ext cx="1095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7472" name="Rectangle 64">
            <a:extLst>
              <a:ext uri="{FF2B5EF4-FFF2-40B4-BE49-F238E27FC236}">
                <a16:creationId xmlns:a16="http://schemas.microsoft.com/office/drawing/2014/main" id="{812EF227-39D7-4D6E-9E0D-46C598A3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913" y="6275388"/>
            <a:ext cx="1920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7473" name="Rectangle 65">
            <a:extLst>
              <a:ext uri="{FF2B5EF4-FFF2-40B4-BE49-F238E27FC236}">
                <a16:creationId xmlns:a16="http://schemas.microsoft.com/office/drawing/2014/main" id="{4F479857-CD8B-4993-AFC8-90DDA0BC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675" y="6275388"/>
            <a:ext cx="19208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7474" name="Rectangle 66">
            <a:extLst>
              <a:ext uri="{FF2B5EF4-FFF2-40B4-BE49-F238E27FC236}">
                <a16:creationId xmlns:a16="http://schemas.microsoft.com/office/drawing/2014/main" id="{FA1BF7E9-3C95-47B4-ABC0-FB7C5EB19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961063"/>
            <a:ext cx="242887" cy="73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75" name="Rectangle 67">
            <a:extLst>
              <a:ext uri="{FF2B5EF4-FFF2-40B4-BE49-F238E27FC236}">
                <a16:creationId xmlns:a16="http://schemas.microsoft.com/office/drawing/2014/main" id="{D4D5F160-5CE1-48F4-A28F-60EF0EA1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5856288"/>
            <a:ext cx="20907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Standardowy schemat</a:t>
            </a:r>
          </a:p>
        </p:txBody>
      </p:sp>
      <p:sp>
        <p:nvSpPr>
          <p:cNvPr id="17476" name="Rectangle 68">
            <a:extLst>
              <a:ext uri="{FF2B5EF4-FFF2-40B4-BE49-F238E27FC236}">
                <a16:creationId xmlns:a16="http://schemas.microsoft.com/office/drawing/2014/main" id="{4B9AEA23-3E18-4E04-8279-6CF7FD02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5961063"/>
            <a:ext cx="242888" cy="7302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77" name="Rectangle 69">
            <a:extLst>
              <a:ext uri="{FF2B5EF4-FFF2-40B4-BE49-F238E27FC236}">
                <a16:creationId xmlns:a16="http://schemas.microsoft.com/office/drawing/2014/main" id="{0FEA86E4-079A-400A-AF3D-26A34EFB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5856288"/>
            <a:ext cx="8048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ASTER</a:t>
            </a:r>
          </a:p>
        </p:txBody>
      </p:sp>
      <p:sp>
        <p:nvSpPr>
          <p:cNvPr id="17478" name="Rectangle 70">
            <a:extLst>
              <a:ext uri="{FF2B5EF4-FFF2-40B4-BE49-F238E27FC236}">
                <a16:creationId xmlns:a16="http://schemas.microsoft.com/office/drawing/2014/main" id="{F4F9CA23-4DF1-4422-A848-0AB35EA2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3005138"/>
            <a:ext cx="4556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solidFill>
                  <a:srgbClr val="000000"/>
                </a:solidFill>
                <a:latin typeface="Century Gothic" panose="020B0502020202020204" pitchFamily="34" charset="0"/>
              </a:rPr>
              <a:t>41%</a:t>
            </a:r>
          </a:p>
        </p:txBody>
      </p:sp>
      <p:sp>
        <p:nvSpPr>
          <p:cNvPr id="17479" name="Rectangle 71">
            <a:extLst>
              <a:ext uri="{FF2B5EF4-FFF2-40B4-BE49-F238E27FC236}">
                <a16:creationId xmlns:a16="http://schemas.microsoft.com/office/drawing/2014/main" id="{5962FE57-018D-4A15-88C5-6EC3103F1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3005138"/>
            <a:ext cx="4556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solidFill>
                  <a:srgbClr val="000000"/>
                </a:solidFill>
                <a:latin typeface="Century Gothic" panose="020B0502020202020204" pitchFamily="34" charset="0"/>
              </a:rPr>
              <a:t>57%</a:t>
            </a:r>
          </a:p>
        </p:txBody>
      </p:sp>
      <p:sp>
        <p:nvSpPr>
          <p:cNvPr id="17480" name="Rectangle 72">
            <a:extLst>
              <a:ext uri="{FF2B5EF4-FFF2-40B4-BE49-F238E27FC236}">
                <a16:creationId xmlns:a16="http://schemas.microsoft.com/office/drawing/2014/main" id="{19CEBA3D-6D6D-4703-B9C6-9E3CB8BC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0" y="3005138"/>
            <a:ext cx="4556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solidFill>
                  <a:srgbClr val="000000"/>
                </a:solidFill>
                <a:latin typeface="Century Gothic" panose="020B0502020202020204" pitchFamily="34" charset="0"/>
              </a:rPr>
              <a:t>63%</a:t>
            </a:r>
          </a:p>
        </p:txBody>
      </p:sp>
      <p:sp>
        <p:nvSpPr>
          <p:cNvPr id="17481" name="Freeform 73">
            <a:extLst>
              <a:ext uri="{FF2B5EF4-FFF2-40B4-BE49-F238E27FC236}">
                <a16:creationId xmlns:a16="http://schemas.microsoft.com/office/drawing/2014/main" id="{D358AA72-0ED2-41B0-A0AA-C5C3F0B2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2036763"/>
            <a:ext cx="76200" cy="1693862"/>
          </a:xfrm>
          <a:custGeom>
            <a:avLst/>
            <a:gdLst>
              <a:gd name="G0" fmla="+- 10664 0 0"/>
              <a:gd name="G1" fmla="+- 55779 0 0"/>
              <a:gd name="T0" fmla="*/ 31750 w 76200"/>
              <a:gd name="T1" fmla="*/ 1617853 h 1694179"/>
              <a:gd name="T2" fmla="*/ 0 w 76200"/>
              <a:gd name="T3" fmla="*/ 1617853 h 1694179"/>
              <a:gd name="T4" fmla="*/ 38100 w 76200"/>
              <a:gd name="T5" fmla="*/ 1694053 h 1694179"/>
              <a:gd name="T6" fmla="*/ 69850 w 76200"/>
              <a:gd name="T7" fmla="*/ 1630553 h 1694179"/>
              <a:gd name="T8" fmla="*/ 31750 w 76200"/>
              <a:gd name="T9" fmla="*/ 1630553 h 1694179"/>
              <a:gd name="T10" fmla="*/ 31750 w 76200"/>
              <a:gd name="T11" fmla="*/ 1617853 h 1694179"/>
              <a:gd name="T12" fmla="*/ 44450 w 76200"/>
              <a:gd name="T13" fmla="*/ 63500 h 1694179"/>
              <a:gd name="T14" fmla="*/ 31750 w 76200"/>
              <a:gd name="T15" fmla="*/ 63500 h 1694179"/>
              <a:gd name="T16" fmla="*/ 31750 w 76200"/>
              <a:gd name="T17" fmla="*/ 1630553 h 1694179"/>
              <a:gd name="T18" fmla="*/ 44450 w 76200"/>
              <a:gd name="T19" fmla="*/ 1630553 h 1694179"/>
              <a:gd name="T20" fmla="*/ 44450 w 76200"/>
              <a:gd name="T21" fmla="*/ 63500 h 1694179"/>
              <a:gd name="T22" fmla="*/ 76200 w 76200"/>
              <a:gd name="T23" fmla="*/ 1617853 h 1694179"/>
              <a:gd name="T24" fmla="*/ 44450 w 76200"/>
              <a:gd name="T25" fmla="*/ 1617853 h 1694179"/>
              <a:gd name="T26" fmla="*/ 44450 w 76200"/>
              <a:gd name="T27" fmla="*/ 1630553 h 1694179"/>
              <a:gd name="T28" fmla="*/ 69850 w 76200"/>
              <a:gd name="T29" fmla="*/ 1630553 h 1694179"/>
              <a:gd name="T30" fmla="*/ 76200 w 76200"/>
              <a:gd name="T31" fmla="*/ 1617853 h 1694179"/>
              <a:gd name="T32" fmla="*/ 38100 w 76200"/>
              <a:gd name="T33" fmla="*/ 0 h 1694179"/>
              <a:gd name="T34" fmla="*/ 0 w 76200"/>
              <a:gd name="T35" fmla="*/ 76200 h 1694179"/>
              <a:gd name="T36" fmla="*/ 31750 w 76200"/>
              <a:gd name="T37" fmla="*/ 76200 h 1694179"/>
              <a:gd name="T38" fmla="*/ 31750 w 76200"/>
              <a:gd name="T39" fmla="*/ 63500 h 1694179"/>
              <a:gd name="T40" fmla="*/ 69850 w 76200"/>
              <a:gd name="T41" fmla="*/ 63500 h 1694179"/>
              <a:gd name="T42" fmla="*/ 38100 w 76200"/>
              <a:gd name="T43" fmla="*/ 0 h 1694179"/>
              <a:gd name="T44" fmla="*/ 69850 w 76200"/>
              <a:gd name="T45" fmla="*/ 63500 h 1694179"/>
              <a:gd name="T46" fmla="*/ 44450 w 76200"/>
              <a:gd name="T47" fmla="*/ 63500 h 1694179"/>
              <a:gd name="T48" fmla="*/ 44450 w 76200"/>
              <a:gd name="T49" fmla="*/ 76200 h 1694179"/>
              <a:gd name="T50" fmla="*/ 76200 w 76200"/>
              <a:gd name="T51" fmla="*/ 76200 h 1694179"/>
              <a:gd name="T52" fmla="*/ 69850 w 76200"/>
              <a:gd name="T53" fmla="*/ 63500 h 169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1694179">
                <a:moveTo>
                  <a:pt x="31750" y="1617853"/>
                </a:moveTo>
                <a:lnTo>
                  <a:pt x="0" y="1617853"/>
                </a:lnTo>
                <a:lnTo>
                  <a:pt x="38100" y="1694053"/>
                </a:lnTo>
                <a:lnTo>
                  <a:pt x="69850" y="1630553"/>
                </a:lnTo>
                <a:lnTo>
                  <a:pt x="31750" y="1630553"/>
                </a:lnTo>
                <a:lnTo>
                  <a:pt x="31750" y="1617853"/>
                </a:lnTo>
                <a:close/>
              </a:path>
              <a:path w="76200" h="1694179">
                <a:moveTo>
                  <a:pt x="44450" y="63500"/>
                </a:moveTo>
                <a:lnTo>
                  <a:pt x="31750" y="63500"/>
                </a:lnTo>
                <a:lnTo>
                  <a:pt x="31750" y="1630553"/>
                </a:lnTo>
                <a:lnTo>
                  <a:pt x="44450" y="1630553"/>
                </a:lnTo>
                <a:lnTo>
                  <a:pt x="44450" y="63500"/>
                </a:lnTo>
                <a:close/>
              </a:path>
              <a:path w="76200" h="1694179">
                <a:moveTo>
                  <a:pt x="76200" y="1617853"/>
                </a:moveTo>
                <a:lnTo>
                  <a:pt x="44450" y="1617853"/>
                </a:lnTo>
                <a:lnTo>
                  <a:pt x="44450" y="1630553"/>
                </a:lnTo>
                <a:lnTo>
                  <a:pt x="69850" y="1630553"/>
                </a:lnTo>
                <a:lnTo>
                  <a:pt x="76200" y="1617853"/>
                </a:lnTo>
                <a:close/>
              </a:path>
              <a:path w="76200" h="16941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941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82" name="Freeform 74">
            <a:extLst>
              <a:ext uri="{FF2B5EF4-FFF2-40B4-BE49-F238E27FC236}">
                <a16:creationId xmlns:a16="http://schemas.microsoft.com/office/drawing/2014/main" id="{030AAF58-C0AF-4641-9CE8-A824AD5A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36763"/>
            <a:ext cx="76200" cy="2617787"/>
          </a:xfrm>
          <a:custGeom>
            <a:avLst/>
            <a:gdLst>
              <a:gd name="G0" fmla="+- 10664 0 0"/>
              <a:gd name="G1" fmla="+- 62200 0 0"/>
              <a:gd name="T0" fmla="*/ 31750 w 76200"/>
              <a:gd name="T1" fmla="*/ 2541397 h 2618104"/>
              <a:gd name="T2" fmla="*/ 0 w 76200"/>
              <a:gd name="T3" fmla="*/ 2541397 h 2618104"/>
              <a:gd name="T4" fmla="*/ 38100 w 76200"/>
              <a:gd name="T5" fmla="*/ 2617597 h 2618104"/>
              <a:gd name="T6" fmla="*/ 69850 w 76200"/>
              <a:gd name="T7" fmla="*/ 2554097 h 2618104"/>
              <a:gd name="T8" fmla="*/ 31750 w 76200"/>
              <a:gd name="T9" fmla="*/ 2554097 h 2618104"/>
              <a:gd name="T10" fmla="*/ 31750 w 76200"/>
              <a:gd name="T11" fmla="*/ 2541397 h 2618104"/>
              <a:gd name="T12" fmla="*/ 44450 w 76200"/>
              <a:gd name="T13" fmla="*/ 63500 h 2618104"/>
              <a:gd name="T14" fmla="*/ 31750 w 76200"/>
              <a:gd name="T15" fmla="*/ 63500 h 2618104"/>
              <a:gd name="T16" fmla="*/ 31750 w 76200"/>
              <a:gd name="T17" fmla="*/ 2554097 h 2618104"/>
              <a:gd name="T18" fmla="*/ 44450 w 76200"/>
              <a:gd name="T19" fmla="*/ 2554097 h 2618104"/>
              <a:gd name="T20" fmla="*/ 44450 w 76200"/>
              <a:gd name="T21" fmla="*/ 63500 h 2618104"/>
              <a:gd name="T22" fmla="*/ 76200 w 76200"/>
              <a:gd name="T23" fmla="*/ 2541397 h 2618104"/>
              <a:gd name="T24" fmla="*/ 44450 w 76200"/>
              <a:gd name="T25" fmla="*/ 2541397 h 2618104"/>
              <a:gd name="T26" fmla="*/ 44450 w 76200"/>
              <a:gd name="T27" fmla="*/ 2554097 h 2618104"/>
              <a:gd name="T28" fmla="*/ 69850 w 76200"/>
              <a:gd name="T29" fmla="*/ 2554097 h 2618104"/>
              <a:gd name="T30" fmla="*/ 76200 w 76200"/>
              <a:gd name="T31" fmla="*/ 2541397 h 2618104"/>
              <a:gd name="T32" fmla="*/ 38100 w 76200"/>
              <a:gd name="T33" fmla="*/ 0 h 2618104"/>
              <a:gd name="T34" fmla="*/ 0 w 76200"/>
              <a:gd name="T35" fmla="*/ 76200 h 2618104"/>
              <a:gd name="T36" fmla="*/ 31750 w 76200"/>
              <a:gd name="T37" fmla="*/ 76200 h 2618104"/>
              <a:gd name="T38" fmla="*/ 31750 w 76200"/>
              <a:gd name="T39" fmla="*/ 63500 h 2618104"/>
              <a:gd name="T40" fmla="*/ 69850 w 76200"/>
              <a:gd name="T41" fmla="*/ 63500 h 2618104"/>
              <a:gd name="T42" fmla="*/ 38100 w 76200"/>
              <a:gd name="T43" fmla="*/ 0 h 2618104"/>
              <a:gd name="T44" fmla="*/ 69850 w 76200"/>
              <a:gd name="T45" fmla="*/ 63500 h 2618104"/>
              <a:gd name="T46" fmla="*/ 44450 w 76200"/>
              <a:gd name="T47" fmla="*/ 63500 h 2618104"/>
              <a:gd name="T48" fmla="*/ 44450 w 76200"/>
              <a:gd name="T49" fmla="*/ 76200 h 2618104"/>
              <a:gd name="T50" fmla="*/ 76200 w 76200"/>
              <a:gd name="T51" fmla="*/ 76200 h 2618104"/>
              <a:gd name="T52" fmla="*/ 69850 w 76200"/>
              <a:gd name="T53" fmla="*/ 63500 h 261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2618104">
                <a:moveTo>
                  <a:pt x="31750" y="2541397"/>
                </a:moveTo>
                <a:lnTo>
                  <a:pt x="0" y="2541397"/>
                </a:lnTo>
                <a:lnTo>
                  <a:pt x="38100" y="2617597"/>
                </a:lnTo>
                <a:lnTo>
                  <a:pt x="69850" y="2554097"/>
                </a:lnTo>
                <a:lnTo>
                  <a:pt x="31750" y="2554097"/>
                </a:lnTo>
                <a:lnTo>
                  <a:pt x="31750" y="2541397"/>
                </a:lnTo>
                <a:close/>
              </a:path>
              <a:path w="76200" h="2618104">
                <a:moveTo>
                  <a:pt x="44450" y="63500"/>
                </a:moveTo>
                <a:lnTo>
                  <a:pt x="31750" y="63500"/>
                </a:lnTo>
                <a:lnTo>
                  <a:pt x="31750" y="2554097"/>
                </a:lnTo>
                <a:lnTo>
                  <a:pt x="44450" y="2554097"/>
                </a:lnTo>
                <a:lnTo>
                  <a:pt x="44450" y="63500"/>
                </a:lnTo>
                <a:close/>
              </a:path>
              <a:path w="76200" h="2618104">
                <a:moveTo>
                  <a:pt x="76200" y="2541397"/>
                </a:moveTo>
                <a:lnTo>
                  <a:pt x="44450" y="2541397"/>
                </a:lnTo>
                <a:lnTo>
                  <a:pt x="44450" y="2554097"/>
                </a:lnTo>
                <a:lnTo>
                  <a:pt x="69850" y="2554097"/>
                </a:lnTo>
                <a:lnTo>
                  <a:pt x="76200" y="2541397"/>
                </a:lnTo>
                <a:close/>
              </a:path>
              <a:path w="76200" h="26181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181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83" name="Freeform 75">
            <a:extLst>
              <a:ext uri="{FF2B5EF4-FFF2-40B4-BE49-F238E27FC236}">
                <a16:creationId xmlns:a16="http://schemas.microsoft.com/office/drawing/2014/main" id="{6C38AE5F-5C7B-4BE2-BAFC-63A0573B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025" y="2036763"/>
            <a:ext cx="76200" cy="2892425"/>
          </a:xfrm>
          <a:custGeom>
            <a:avLst/>
            <a:gdLst>
              <a:gd name="G0" fmla="+- 10664 0 0"/>
              <a:gd name="G1" fmla="+- 8841 0 0"/>
              <a:gd name="T0" fmla="*/ 31750 w 76200"/>
              <a:gd name="T1" fmla="*/ 2815717 h 2892425"/>
              <a:gd name="T2" fmla="*/ 0 w 76200"/>
              <a:gd name="T3" fmla="*/ 2815717 h 2892425"/>
              <a:gd name="T4" fmla="*/ 38100 w 76200"/>
              <a:gd name="T5" fmla="*/ 2891917 h 2892425"/>
              <a:gd name="T6" fmla="*/ 69850 w 76200"/>
              <a:gd name="T7" fmla="*/ 2828417 h 2892425"/>
              <a:gd name="T8" fmla="*/ 31750 w 76200"/>
              <a:gd name="T9" fmla="*/ 2828417 h 2892425"/>
              <a:gd name="T10" fmla="*/ 31750 w 76200"/>
              <a:gd name="T11" fmla="*/ 2815717 h 2892425"/>
              <a:gd name="T12" fmla="*/ 44450 w 76200"/>
              <a:gd name="T13" fmla="*/ 63500 h 2892425"/>
              <a:gd name="T14" fmla="*/ 31750 w 76200"/>
              <a:gd name="T15" fmla="*/ 63500 h 2892425"/>
              <a:gd name="T16" fmla="*/ 31750 w 76200"/>
              <a:gd name="T17" fmla="*/ 2828417 h 2892425"/>
              <a:gd name="T18" fmla="*/ 44450 w 76200"/>
              <a:gd name="T19" fmla="*/ 2828417 h 2892425"/>
              <a:gd name="T20" fmla="*/ 44450 w 76200"/>
              <a:gd name="T21" fmla="*/ 63500 h 2892425"/>
              <a:gd name="T22" fmla="*/ 76200 w 76200"/>
              <a:gd name="T23" fmla="*/ 2815717 h 2892425"/>
              <a:gd name="T24" fmla="*/ 44450 w 76200"/>
              <a:gd name="T25" fmla="*/ 2815717 h 2892425"/>
              <a:gd name="T26" fmla="*/ 44450 w 76200"/>
              <a:gd name="T27" fmla="*/ 2828417 h 2892425"/>
              <a:gd name="T28" fmla="*/ 69850 w 76200"/>
              <a:gd name="T29" fmla="*/ 2828417 h 2892425"/>
              <a:gd name="T30" fmla="*/ 76200 w 76200"/>
              <a:gd name="T31" fmla="*/ 2815717 h 2892425"/>
              <a:gd name="T32" fmla="*/ 38100 w 76200"/>
              <a:gd name="T33" fmla="*/ 0 h 2892425"/>
              <a:gd name="T34" fmla="*/ 0 w 76200"/>
              <a:gd name="T35" fmla="*/ 76200 h 2892425"/>
              <a:gd name="T36" fmla="*/ 31750 w 76200"/>
              <a:gd name="T37" fmla="*/ 76200 h 2892425"/>
              <a:gd name="T38" fmla="*/ 31750 w 76200"/>
              <a:gd name="T39" fmla="*/ 63500 h 2892425"/>
              <a:gd name="T40" fmla="*/ 69850 w 76200"/>
              <a:gd name="T41" fmla="*/ 63500 h 2892425"/>
              <a:gd name="T42" fmla="*/ 38100 w 76200"/>
              <a:gd name="T43" fmla="*/ 0 h 2892425"/>
              <a:gd name="T44" fmla="*/ 69850 w 76200"/>
              <a:gd name="T45" fmla="*/ 63500 h 2892425"/>
              <a:gd name="T46" fmla="*/ 44450 w 76200"/>
              <a:gd name="T47" fmla="*/ 63500 h 2892425"/>
              <a:gd name="T48" fmla="*/ 44450 w 76200"/>
              <a:gd name="T49" fmla="*/ 76200 h 2892425"/>
              <a:gd name="T50" fmla="*/ 76200 w 76200"/>
              <a:gd name="T51" fmla="*/ 76200 h 2892425"/>
              <a:gd name="T52" fmla="*/ 69850 w 76200"/>
              <a:gd name="T53" fmla="*/ 63500 h 289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2892425">
                <a:moveTo>
                  <a:pt x="31750" y="2815717"/>
                </a:moveTo>
                <a:lnTo>
                  <a:pt x="0" y="2815717"/>
                </a:lnTo>
                <a:lnTo>
                  <a:pt x="38100" y="2891917"/>
                </a:lnTo>
                <a:lnTo>
                  <a:pt x="69850" y="2828417"/>
                </a:lnTo>
                <a:lnTo>
                  <a:pt x="31750" y="2828417"/>
                </a:lnTo>
                <a:lnTo>
                  <a:pt x="31750" y="2815717"/>
                </a:lnTo>
                <a:close/>
              </a:path>
              <a:path w="76200" h="2892425">
                <a:moveTo>
                  <a:pt x="44450" y="63500"/>
                </a:moveTo>
                <a:lnTo>
                  <a:pt x="31750" y="63500"/>
                </a:lnTo>
                <a:lnTo>
                  <a:pt x="31750" y="2828417"/>
                </a:lnTo>
                <a:lnTo>
                  <a:pt x="44450" y="2828417"/>
                </a:lnTo>
                <a:lnTo>
                  <a:pt x="44450" y="63500"/>
                </a:lnTo>
                <a:close/>
              </a:path>
              <a:path w="76200" h="2892425">
                <a:moveTo>
                  <a:pt x="76200" y="2815717"/>
                </a:moveTo>
                <a:lnTo>
                  <a:pt x="44450" y="2815717"/>
                </a:lnTo>
                <a:lnTo>
                  <a:pt x="44450" y="2828417"/>
                </a:lnTo>
                <a:lnTo>
                  <a:pt x="69850" y="2828417"/>
                </a:lnTo>
                <a:lnTo>
                  <a:pt x="76200" y="2815717"/>
                </a:lnTo>
                <a:close/>
              </a:path>
              <a:path w="76200" h="28924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924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84" name="Text Box 76">
            <a:extLst>
              <a:ext uri="{FF2B5EF4-FFF2-40B4-BE49-F238E27FC236}">
                <a16:creationId xmlns:a16="http://schemas.microsoft.com/office/drawing/2014/main" id="{15DF75BD-C8A8-4E21-AEA0-EC84B45B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53326484-4025-4ED2-9159-C824B23FE5BE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12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6077076-B5EA-4E73-B6DC-B712A9BE64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88900"/>
            <a:ext cx="7007225" cy="1157288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800"/>
              <a:t>Możliwość ustawienia 12 stanowisk pracy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0A6E208-8F87-40A2-B3DF-A3098F3D7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1766888"/>
            <a:ext cx="752475" cy="6492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Freeform 3">
            <a:extLst>
              <a:ext uri="{FF2B5EF4-FFF2-40B4-BE49-F238E27FC236}">
                <a16:creationId xmlns:a16="http://schemas.microsoft.com/office/drawing/2014/main" id="{C01C6151-2BA8-4ACF-B66F-A7DD9E96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1692275"/>
            <a:ext cx="8745537" cy="1157288"/>
          </a:xfrm>
          <a:custGeom>
            <a:avLst/>
            <a:gdLst>
              <a:gd name="G0" fmla="+- 30202 0 0"/>
              <a:gd name="G1" fmla="+- 44127 0 0"/>
              <a:gd name="T0" fmla="*/ 0 w 8746490"/>
              <a:gd name="T1" fmla="*/ 1158239 h 1158239"/>
              <a:gd name="T2" fmla="*/ 8746236 w 8746490"/>
              <a:gd name="T3" fmla="*/ 1158239 h 1158239"/>
              <a:gd name="T4" fmla="*/ 8746236 w 8746490"/>
              <a:gd name="T5" fmla="*/ 0 h 1158239"/>
              <a:gd name="T6" fmla="*/ 0 w 8746490"/>
              <a:gd name="T7" fmla="*/ 0 h 1158239"/>
              <a:gd name="T8" fmla="*/ 0 w 8746490"/>
              <a:gd name="T9" fmla="*/ 1158239 h 1158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6490" h="1158239">
                <a:moveTo>
                  <a:pt x="0" y="1158239"/>
                </a:moveTo>
                <a:lnTo>
                  <a:pt x="8746236" y="1158239"/>
                </a:lnTo>
                <a:lnTo>
                  <a:pt x="8746236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noFill/>
          <a:ln w="259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Freeform 4">
            <a:extLst>
              <a:ext uri="{FF2B5EF4-FFF2-40B4-BE49-F238E27FC236}">
                <a16:creationId xmlns:a16="http://schemas.microsoft.com/office/drawing/2014/main" id="{57A714A9-953E-4439-8EF9-4E5772C6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425" y="1692275"/>
            <a:ext cx="1255713" cy="4819650"/>
          </a:xfrm>
          <a:custGeom>
            <a:avLst/>
            <a:gdLst>
              <a:gd name="G0" fmla="+- 10845 0 0"/>
              <a:gd name="G1" fmla="+- 36792 0 0"/>
              <a:gd name="T0" fmla="*/ 0 w 1256029"/>
              <a:gd name="T1" fmla="*/ 4820412 h 4820920"/>
              <a:gd name="T2" fmla="*/ 1255776 w 1256029"/>
              <a:gd name="T3" fmla="*/ 4820412 h 4820920"/>
              <a:gd name="T4" fmla="*/ 1255776 w 1256029"/>
              <a:gd name="T5" fmla="*/ 0 h 4820920"/>
              <a:gd name="T6" fmla="*/ 0 w 1256029"/>
              <a:gd name="T7" fmla="*/ 0 h 4820920"/>
              <a:gd name="T8" fmla="*/ 0 w 1256029"/>
              <a:gd name="T9" fmla="*/ 4820412 h 4820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029" h="4820920">
                <a:moveTo>
                  <a:pt x="0" y="4820412"/>
                </a:moveTo>
                <a:lnTo>
                  <a:pt x="1255776" y="4820412"/>
                </a:lnTo>
                <a:lnTo>
                  <a:pt x="1255776" y="0"/>
                </a:lnTo>
                <a:lnTo>
                  <a:pt x="0" y="0"/>
                </a:lnTo>
                <a:lnTo>
                  <a:pt x="0" y="4820412"/>
                </a:lnTo>
                <a:close/>
              </a:path>
            </a:pathLst>
          </a:custGeom>
          <a:noFill/>
          <a:ln w="259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A7C16809-5984-4C69-A258-B1C75F4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749300"/>
            <a:ext cx="700087" cy="8524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Freeform 6">
            <a:extLst>
              <a:ext uri="{FF2B5EF4-FFF2-40B4-BE49-F238E27FC236}">
                <a16:creationId xmlns:a16="http://schemas.microsoft.com/office/drawing/2014/main" id="{D79BC359-C660-476F-A916-371028EA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692275"/>
            <a:ext cx="1169988" cy="4819650"/>
          </a:xfrm>
          <a:custGeom>
            <a:avLst/>
            <a:gdLst>
              <a:gd name="G0" fmla="+- 56827 0 0"/>
              <a:gd name="G1" fmla="+- 36792 0 0"/>
              <a:gd name="T0" fmla="*/ 0 w 1170939"/>
              <a:gd name="T1" fmla="*/ 4820412 h 4820920"/>
              <a:gd name="T2" fmla="*/ 1170432 w 1170939"/>
              <a:gd name="T3" fmla="*/ 4820412 h 4820920"/>
              <a:gd name="T4" fmla="*/ 1170432 w 1170939"/>
              <a:gd name="T5" fmla="*/ 0 h 4820920"/>
              <a:gd name="T6" fmla="*/ 0 w 1170939"/>
              <a:gd name="T7" fmla="*/ 0 h 4820920"/>
              <a:gd name="T8" fmla="*/ 0 w 1170939"/>
              <a:gd name="T9" fmla="*/ 4820412 h 4820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0939" h="4820920">
                <a:moveTo>
                  <a:pt x="0" y="4820412"/>
                </a:moveTo>
                <a:lnTo>
                  <a:pt x="1170432" y="4820412"/>
                </a:lnTo>
                <a:lnTo>
                  <a:pt x="1170432" y="0"/>
                </a:lnTo>
                <a:lnTo>
                  <a:pt x="0" y="0"/>
                </a:lnTo>
                <a:lnTo>
                  <a:pt x="0" y="4820412"/>
                </a:lnTo>
                <a:close/>
              </a:path>
            </a:pathLst>
          </a:custGeom>
          <a:noFill/>
          <a:ln w="259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BD56942-7223-4229-82FA-AEC581A4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766888"/>
            <a:ext cx="727075" cy="6270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1C1E00D4-C9AD-4880-B8E8-FDC14A50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1746250"/>
            <a:ext cx="709612" cy="6477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25CE11B9-881D-4940-B654-0071FF41D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1766888"/>
            <a:ext cx="752475" cy="6492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42C0E6B1-B696-4E71-A992-1BDD6D34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1766888"/>
            <a:ext cx="727075" cy="6270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C757490D-275D-4732-8BC8-398D0099B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1746250"/>
            <a:ext cx="709613" cy="6683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8537C72C-292F-414A-914E-89CE11EA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5480050"/>
            <a:ext cx="750888" cy="6492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681E4D14-F6C3-4EC3-9878-A640056F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471988"/>
            <a:ext cx="728662" cy="6270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487E89FC-6B5D-4B71-97D0-9AAAD577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386138"/>
            <a:ext cx="733425" cy="6334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4BE681F2-CEBD-4407-9661-D0225C83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950" y="5476875"/>
            <a:ext cx="750888" cy="6492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2AD355B7-D4DD-42B7-96E0-6C1E11FD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938" y="4471988"/>
            <a:ext cx="728662" cy="6270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C7DCE27B-5423-40FD-A6CF-55EC908A8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0413" y="3381375"/>
            <a:ext cx="731837" cy="6381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56FF06D0-5C2F-45AC-89D7-7583EBBF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8111293D-2047-4EE2-9EE0-9DC43F64ABFB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13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DE564B04-64F0-4504-B8B7-86456A13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12169775" cy="5619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F2254C0-FCB8-4B65-A9E3-BA4CF59B79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77788"/>
            <a:ext cx="75533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2800"/>
              <a:t>Oszczędzanie na organizacji stanowisk pracy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CC274228-BFCD-44B2-B648-A1B2B1B43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494338"/>
            <a:ext cx="9779000" cy="1587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Freeform 4">
            <a:extLst>
              <a:ext uri="{FF2B5EF4-FFF2-40B4-BE49-F238E27FC236}">
                <a16:creationId xmlns:a16="http://schemas.microsoft.com/office/drawing/2014/main" id="{AD2D4004-2228-4A3B-8FED-4DEC637F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4098925"/>
            <a:ext cx="9779000" cy="1588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Freeform 5">
            <a:extLst>
              <a:ext uri="{FF2B5EF4-FFF2-40B4-BE49-F238E27FC236}">
                <a16:creationId xmlns:a16="http://schemas.microsoft.com/office/drawing/2014/main" id="{E243F17C-DFC1-4653-B1E0-76199245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703513"/>
            <a:ext cx="9779000" cy="1587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Freeform 6">
            <a:extLst>
              <a:ext uri="{FF2B5EF4-FFF2-40B4-BE49-F238E27FC236}">
                <a16:creationId xmlns:a16="http://schemas.microsoft.com/office/drawing/2014/main" id="{F0023781-0DD1-4249-AE84-ADE38DAB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005013"/>
            <a:ext cx="9779000" cy="1587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Freeform 7">
            <a:extLst>
              <a:ext uri="{FF2B5EF4-FFF2-40B4-BE49-F238E27FC236}">
                <a16:creationId xmlns:a16="http://schemas.microsoft.com/office/drawing/2014/main" id="{CFB35D6D-1829-464C-B581-22611DB8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1309688"/>
            <a:ext cx="9779000" cy="1587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Freeform 8">
            <a:extLst>
              <a:ext uri="{FF2B5EF4-FFF2-40B4-BE49-F238E27FC236}">
                <a16:creationId xmlns:a16="http://schemas.microsoft.com/office/drawing/2014/main" id="{D0E160F4-EE8F-49F1-BCAB-386FE960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6191250"/>
            <a:ext cx="9779000" cy="1588"/>
          </a:xfrm>
          <a:custGeom>
            <a:avLst/>
            <a:gdLst>
              <a:gd name="G0" fmla="+- 14771 0 0"/>
              <a:gd name="G1" fmla="+- 360 0 0"/>
              <a:gd name="T0" fmla="*/ 0 w 9779635"/>
              <a:gd name="T1" fmla="*/ 0 h 360"/>
              <a:gd name="T2" fmla="*/ 9779508 w 9779635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79635" h="360">
                <a:moveTo>
                  <a:pt x="0" y="0"/>
                </a:moveTo>
                <a:lnTo>
                  <a:pt x="9779508" y="0"/>
                </a:lnTo>
              </a:path>
            </a:pathLst>
          </a:custGeom>
          <a:noFill/>
          <a:ln w="9000" cap="flat">
            <a:solidFill>
              <a:srgbClr val="D9D9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F3694809-DB5F-4950-955E-90943DF1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62175"/>
            <a:ext cx="9447212" cy="39671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Freeform 10">
            <a:extLst>
              <a:ext uri="{FF2B5EF4-FFF2-40B4-BE49-F238E27FC236}">
                <a16:creationId xmlns:a16="http://schemas.microsoft.com/office/drawing/2014/main" id="{5D3C74C7-E3EC-421B-BA90-5577CD49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4957763"/>
            <a:ext cx="7334250" cy="925512"/>
          </a:xfrm>
          <a:custGeom>
            <a:avLst/>
            <a:gdLst>
              <a:gd name="G0" fmla="+- 61024 0 0"/>
              <a:gd name="G1" fmla="+- 7691 0 0"/>
              <a:gd name="T0" fmla="*/ 0 w 7335520"/>
              <a:gd name="T1" fmla="*/ 925068 h 925195"/>
              <a:gd name="T2" fmla="*/ 406907 w 7335520"/>
              <a:gd name="T3" fmla="*/ 617220 h 925195"/>
              <a:gd name="T4" fmla="*/ 815339 w 7335520"/>
              <a:gd name="T5" fmla="*/ 617220 h 925195"/>
              <a:gd name="T6" fmla="*/ 1222248 w 7335520"/>
              <a:gd name="T7" fmla="*/ 617220 h 925195"/>
              <a:gd name="T8" fmla="*/ 1629155 w 7335520"/>
              <a:gd name="T9" fmla="*/ 617220 h 925195"/>
              <a:gd name="T10" fmla="*/ 2037588 w 7335520"/>
              <a:gd name="T11" fmla="*/ 617220 h 925195"/>
              <a:gd name="T12" fmla="*/ 2444495 w 7335520"/>
              <a:gd name="T13" fmla="*/ 617220 h 925195"/>
              <a:gd name="T14" fmla="*/ 2852928 w 7335520"/>
              <a:gd name="T15" fmla="*/ 309372 h 925195"/>
              <a:gd name="T16" fmla="*/ 3259836 w 7335520"/>
              <a:gd name="T17" fmla="*/ 309372 h 925195"/>
              <a:gd name="T18" fmla="*/ 3666743 w 7335520"/>
              <a:gd name="T19" fmla="*/ 309372 h 925195"/>
              <a:gd name="T20" fmla="*/ 4075175 w 7335520"/>
              <a:gd name="T21" fmla="*/ 309372 h 925195"/>
              <a:gd name="T22" fmla="*/ 4482084 w 7335520"/>
              <a:gd name="T23" fmla="*/ 309372 h 925195"/>
              <a:gd name="T24" fmla="*/ 4890516 w 7335520"/>
              <a:gd name="T25" fmla="*/ 307848 h 925195"/>
              <a:gd name="T26" fmla="*/ 5297423 w 7335520"/>
              <a:gd name="T27" fmla="*/ 0 h 925195"/>
              <a:gd name="T28" fmla="*/ 5704332 w 7335520"/>
              <a:gd name="T29" fmla="*/ 0 h 925195"/>
              <a:gd name="T30" fmla="*/ 6112764 w 7335520"/>
              <a:gd name="T31" fmla="*/ 0 h 925195"/>
              <a:gd name="T32" fmla="*/ 6519671 w 7335520"/>
              <a:gd name="T33" fmla="*/ 0 h 925195"/>
              <a:gd name="T34" fmla="*/ 6928104 w 7335520"/>
              <a:gd name="T35" fmla="*/ 0 h 925195"/>
              <a:gd name="T36" fmla="*/ 7335011 w 7335520"/>
              <a:gd name="T37" fmla="*/ 0 h 925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5520" h="925195">
                <a:moveTo>
                  <a:pt x="0" y="925068"/>
                </a:moveTo>
                <a:lnTo>
                  <a:pt x="406907" y="617220"/>
                </a:lnTo>
                <a:lnTo>
                  <a:pt x="815339" y="617220"/>
                </a:lnTo>
                <a:lnTo>
                  <a:pt x="1222248" y="617220"/>
                </a:lnTo>
                <a:lnTo>
                  <a:pt x="1629155" y="617220"/>
                </a:lnTo>
                <a:lnTo>
                  <a:pt x="2037588" y="617220"/>
                </a:lnTo>
                <a:lnTo>
                  <a:pt x="2444495" y="617220"/>
                </a:lnTo>
                <a:lnTo>
                  <a:pt x="2852928" y="309372"/>
                </a:lnTo>
                <a:lnTo>
                  <a:pt x="3259836" y="309372"/>
                </a:lnTo>
                <a:lnTo>
                  <a:pt x="3666743" y="309372"/>
                </a:lnTo>
                <a:lnTo>
                  <a:pt x="4075175" y="309372"/>
                </a:lnTo>
                <a:lnTo>
                  <a:pt x="4482084" y="309372"/>
                </a:lnTo>
                <a:lnTo>
                  <a:pt x="4890516" y="307848"/>
                </a:lnTo>
                <a:lnTo>
                  <a:pt x="5297423" y="0"/>
                </a:lnTo>
                <a:lnTo>
                  <a:pt x="5704332" y="0"/>
                </a:lnTo>
                <a:lnTo>
                  <a:pt x="6112764" y="0"/>
                </a:lnTo>
                <a:lnTo>
                  <a:pt x="6519671" y="0"/>
                </a:lnTo>
                <a:lnTo>
                  <a:pt x="6928104" y="0"/>
                </a:lnTo>
                <a:lnTo>
                  <a:pt x="7335011" y="0"/>
                </a:lnTo>
              </a:path>
            </a:pathLst>
          </a:custGeom>
          <a:noFill/>
          <a:ln w="28800" cap="flat">
            <a:solidFill>
              <a:srgbClr val="A4A4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7E880C09-8268-49D6-B8C1-5AC9D3F0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848350"/>
            <a:ext cx="73025" cy="730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D2BC911E-30E7-457F-8EE4-4BF673B6B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538788"/>
            <a:ext cx="73025" cy="73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FC554B30-C2A3-4E6F-81ED-ADFC23B7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538788"/>
            <a:ext cx="73025" cy="73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8231BB37-7ED1-4AC3-B139-36BC5BB3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538788"/>
            <a:ext cx="73025" cy="73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658D8905-038F-4FB3-8F3C-2D25B831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538788"/>
            <a:ext cx="73025" cy="7302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6004F89D-7DA2-4688-B389-FEA86198D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5" y="5538788"/>
            <a:ext cx="73025" cy="73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AC98EA06-3FA8-4292-ACA1-A37911D9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5538788"/>
            <a:ext cx="73025" cy="7302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CBBE7D05-4A98-4918-A9FB-C7251337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30813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53296FAF-1822-4F0C-92AD-B5AD992C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5230813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D24E0A37-8387-4780-A0FE-C4D10887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5230813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19BA7973-82D2-45F5-96BA-51EC4574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8" y="5230813"/>
            <a:ext cx="73025" cy="7302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Rectangle 22">
            <a:extLst>
              <a:ext uri="{FF2B5EF4-FFF2-40B4-BE49-F238E27FC236}">
                <a16:creationId xmlns:a16="http://schemas.microsoft.com/office/drawing/2014/main" id="{343615B2-6E79-4801-97FA-1BAFDE0C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5230813"/>
            <a:ext cx="73025" cy="7302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A03B0B3F-D455-49CA-9108-20394028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5230813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DC6046FC-0697-427E-9470-C7187687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4921250"/>
            <a:ext cx="73025" cy="7302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id="{7BFDF5E2-4A9B-440C-8A9B-4FC9703F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138" y="4921250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id="{BC767E83-4D3D-4CC1-93C6-2EB6AF41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538" y="4921250"/>
            <a:ext cx="73025" cy="7302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75A55EA3-3A42-414F-B82F-E5D0FDE3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525" y="4921250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D1CE545C-43A6-4CEB-89B0-1838D835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921250"/>
            <a:ext cx="73025" cy="730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DC683772-650C-4FDF-BEDC-07B79A9FF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921250"/>
            <a:ext cx="73025" cy="7302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Rectangle 30">
            <a:extLst>
              <a:ext uri="{FF2B5EF4-FFF2-40B4-BE49-F238E27FC236}">
                <a16:creationId xmlns:a16="http://schemas.microsoft.com/office/drawing/2014/main" id="{A48C1198-CE92-4C4E-984F-352860AB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5380038"/>
            <a:ext cx="5730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500 000</a:t>
            </a:r>
          </a:p>
        </p:txBody>
      </p:sp>
      <p:sp>
        <p:nvSpPr>
          <p:cNvPr id="19487" name="Rectangle 31">
            <a:extLst>
              <a:ext uri="{FF2B5EF4-FFF2-40B4-BE49-F238E27FC236}">
                <a16:creationId xmlns:a16="http://schemas.microsoft.com/office/drawing/2014/main" id="{7F028E83-E627-425F-B8CC-EC686E859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4683125"/>
            <a:ext cx="7000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1 000 000</a:t>
            </a:r>
          </a:p>
        </p:txBody>
      </p:sp>
      <p:sp>
        <p:nvSpPr>
          <p:cNvPr id="19488" name="Rectangle 32">
            <a:extLst>
              <a:ext uri="{FF2B5EF4-FFF2-40B4-BE49-F238E27FC236}">
                <a16:creationId xmlns:a16="http://schemas.microsoft.com/office/drawing/2014/main" id="{6A84D958-7875-4C9A-8040-67BAE239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984625"/>
            <a:ext cx="7000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1 500 000</a:t>
            </a: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6504C967-3CEC-41C9-AC0F-9C2791E7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3287713"/>
            <a:ext cx="7000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2 000 000</a:t>
            </a:r>
          </a:p>
        </p:txBody>
      </p:sp>
      <p:sp>
        <p:nvSpPr>
          <p:cNvPr id="19490" name="Rectangle 34">
            <a:extLst>
              <a:ext uri="{FF2B5EF4-FFF2-40B4-BE49-F238E27FC236}">
                <a16:creationId xmlns:a16="http://schemas.microsoft.com/office/drawing/2014/main" id="{AC41D42E-14DA-4653-8979-DD6F6F59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2589213"/>
            <a:ext cx="7000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2 500 000</a:t>
            </a:r>
          </a:p>
        </p:txBody>
      </p:sp>
      <p:sp>
        <p:nvSpPr>
          <p:cNvPr id="19491" name="Rectangle 35">
            <a:extLst>
              <a:ext uri="{FF2B5EF4-FFF2-40B4-BE49-F238E27FC236}">
                <a16:creationId xmlns:a16="http://schemas.microsoft.com/office/drawing/2014/main" id="{D06725C7-6A53-4DB1-B503-77C369A5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890713"/>
            <a:ext cx="7000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3 000 000</a:t>
            </a:r>
          </a:p>
        </p:txBody>
      </p:sp>
      <p:sp>
        <p:nvSpPr>
          <p:cNvPr id="19492" name="Rectangle 36">
            <a:extLst>
              <a:ext uri="{FF2B5EF4-FFF2-40B4-BE49-F238E27FC236}">
                <a16:creationId xmlns:a16="http://schemas.microsoft.com/office/drawing/2014/main" id="{74B11480-7EAB-45DC-9E39-E7A4DA4A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193800"/>
            <a:ext cx="7000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3 500 000</a:t>
            </a:r>
          </a:p>
        </p:txBody>
      </p:sp>
      <p:sp>
        <p:nvSpPr>
          <p:cNvPr id="19493" name="Rectangle 37">
            <a:extLst>
              <a:ext uri="{FF2B5EF4-FFF2-40B4-BE49-F238E27FC236}">
                <a16:creationId xmlns:a16="http://schemas.microsoft.com/office/drawing/2014/main" id="{4B8C7950-AC93-4D17-BDB4-871AC9F0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6064250"/>
            <a:ext cx="99107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92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213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0</a:t>
            </a:r>
          </a:p>
          <a:p>
            <a:pPr marL="398463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200">
                <a:latin typeface="Century Gothic" panose="020B0502020202020204" pitchFamily="34" charset="0"/>
              </a:rPr>
              <a:t>2	4	6	8	10	12	14	16	18	20	22	24	26	28	30	32	34	36	38	40	42	44	46	48</a:t>
            </a:r>
          </a:p>
        </p:txBody>
      </p:sp>
      <p:sp>
        <p:nvSpPr>
          <p:cNvPr id="19494" name="Rectangle 38">
            <a:extLst>
              <a:ext uri="{FF2B5EF4-FFF2-40B4-BE49-F238E27FC236}">
                <a16:creationId xmlns:a16="http://schemas.microsoft.com/office/drawing/2014/main" id="{3769306F-82DD-4763-AB26-2338F5DB3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1527175"/>
            <a:ext cx="242888" cy="73025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5" name="Rectangle 39">
            <a:extLst>
              <a:ext uri="{FF2B5EF4-FFF2-40B4-BE49-F238E27FC236}">
                <a16:creationId xmlns:a16="http://schemas.microsoft.com/office/drawing/2014/main" id="{D7877BC1-A216-4CA4-91D3-9DAD0BF4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1422400"/>
            <a:ext cx="20891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Standardowy schemat</a:t>
            </a:r>
          </a:p>
        </p:txBody>
      </p:sp>
      <p:sp>
        <p:nvSpPr>
          <p:cNvPr id="19496" name="Rectangle 40">
            <a:extLst>
              <a:ext uri="{FF2B5EF4-FFF2-40B4-BE49-F238E27FC236}">
                <a16:creationId xmlns:a16="http://schemas.microsoft.com/office/drawing/2014/main" id="{509462F5-4857-4EAB-A23B-182B8E803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1527175"/>
            <a:ext cx="242888" cy="73025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7" name="Rectangle 41">
            <a:extLst>
              <a:ext uri="{FF2B5EF4-FFF2-40B4-BE49-F238E27FC236}">
                <a16:creationId xmlns:a16="http://schemas.microsoft.com/office/drawing/2014/main" id="{33D63F16-9A57-4F02-B693-DCC1B0D8B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1422400"/>
            <a:ext cx="8064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ASTER</a:t>
            </a:r>
          </a:p>
        </p:txBody>
      </p:sp>
      <p:sp>
        <p:nvSpPr>
          <p:cNvPr id="19498" name="Rectangle 42">
            <a:extLst>
              <a:ext uri="{FF2B5EF4-FFF2-40B4-BE49-F238E27FC236}">
                <a16:creationId xmlns:a16="http://schemas.microsoft.com/office/drawing/2014/main" id="{15ED1214-929F-47A7-B61B-3D71AC8C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1527175"/>
            <a:ext cx="242887" cy="73025"/>
          </a:xfrm>
          <a:prstGeom prst="rect">
            <a:avLst/>
          </a:prstGeom>
          <a:blipFill dpi="0" rotWithShape="0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9" name="Rectangle 43">
            <a:extLst>
              <a:ext uri="{FF2B5EF4-FFF2-40B4-BE49-F238E27FC236}">
                <a16:creationId xmlns:a16="http://schemas.microsoft.com/office/drawing/2014/main" id="{807A7F65-695E-4CC4-8102-9450A2323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422400"/>
            <a:ext cx="257651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600">
                <a:latin typeface="Century Gothic" panose="020B0502020202020204" pitchFamily="34" charset="0"/>
              </a:rPr>
              <a:t>ASTER na 12 stanowiskach</a:t>
            </a:r>
          </a:p>
        </p:txBody>
      </p:sp>
      <p:sp>
        <p:nvSpPr>
          <p:cNvPr id="19500" name="Freeform 44">
            <a:extLst>
              <a:ext uri="{FF2B5EF4-FFF2-40B4-BE49-F238E27FC236}">
                <a16:creationId xmlns:a16="http://schemas.microsoft.com/office/drawing/2014/main" id="{30C31D22-6F0E-4697-9062-FDF698D8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25" y="2203450"/>
            <a:ext cx="76200" cy="1608138"/>
          </a:xfrm>
          <a:custGeom>
            <a:avLst/>
            <a:gdLst>
              <a:gd name="G0" fmla="+- 10664 0 0"/>
              <a:gd name="G1" fmla="+- 34956 0 0"/>
              <a:gd name="T0" fmla="*/ 31750 w 76200"/>
              <a:gd name="T1" fmla="*/ 1531620 h 1607820"/>
              <a:gd name="T2" fmla="*/ 0 w 76200"/>
              <a:gd name="T3" fmla="*/ 1531620 h 1607820"/>
              <a:gd name="T4" fmla="*/ 38100 w 76200"/>
              <a:gd name="T5" fmla="*/ 1607820 h 1607820"/>
              <a:gd name="T6" fmla="*/ 69850 w 76200"/>
              <a:gd name="T7" fmla="*/ 1544320 h 1607820"/>
              <a:gd name="T8" fmla="*/ 31750 w 76200"/>
              <a:gd name="T9" fmla="*/ 1544320 h 1607820"/>
              <a:gd name="T10" fmla="*/ 31750 w 76200"/>
              <a:gd name="T11" fmla="*/ 1531620 h 1607820"/>
              <a:gd name="T12" fmla="*/ 44450 w 76200"/>
              <a:gd name="T13" fmla="*/ 63500 h 1607820"/>
              <a:gd name="T14" fmla="*/ 31750 w 76200"/>
              <a:gd name="T15" fmla="*/ 63500 h 1607820"/>
              <a:gd name="T16" fmla="*/ 31750 w 76200"/>
              <a:gd name="T17" fmla="*/ 1544320 h 1607820"/>
              <a:gd name="T18" fmla="*/ 44450 w 76200"/>
              <a:gd name="T19" fmla="*/ 1544320 h 1607820"/>
              <a:gd name="T20" fmla="*/ 44450 w 76200"/>
              <a:gd name="T21" fmla="*/ 63500 h 1607820"/>
              <a:gd name="T22" fmla="*/ 76200 w 76200"/>
              <a:gd name="T23" fmla="*/ 1531620 h 1607820"/>
              <a:gd name="T24" fmla="*/ 44450 w 76200"/>
              <a:gd name="T25" fmla="*/ 1531620 h 1607820"/>
              <a:gd name="T26" fmla="*/ 44450 w 76200"/>
              <a:gd name="T27" fmla="*/ 1544320 h 1607820"/>
              <a:gd name="T28" fmla="*/ 69850 w 76200"/>
              <a:gd name="T29" fmla="*/ 1544320 h 1607820"/>
              <a:gd name="T30" fmla="*/ 76200 w 76200"/>
              <a:gd name="T31" fmla="*/ 1531620 h 1607820"/>
              <a:gd name="T32" fmla="*/ 38100 w 76200"/>
              <a:gd name="T33" fmla="*/ 0 h 1607820"/>
              <a:gd name="T34" fmla="*/ 0 w 76200"/>
              <a:gd name="T35" fmla="*/ 76200 h 1607820"/>
              <a:gd name="T36" fmla="*/ 31750 w 76200"/>
              <a:gd name="T37" fmla="*/ 76200 h 1607820"/>
              <a:gd name="T38" fmla="*/ 31750 w 76200"/>
              <a:gd name="T39" fmla="*/ 63500 h 1607820"/>
              <a:gd name="T40" fmla="*/ 69850 w 76200"/>
              <a:gd name="T41" fmla="*/ 63500 h 1607820"/>
              <a:gd name="T42" fmla="*/ 38100 w 76200"/>
              <a:gd name="T43" fmla="*/ 0 h 1607820"/>
              <a:gd name="T44" fmla="*/ 69850 w 76200"/>
              <a:gd name="T45" fmla="*/ 63500 h 1607820"/>
              <a:gd name="T46" fmla="*/ 44450 w 76200"/>
              <a:gd name="T47" fmla="*/ 63500 h 1607820"/>
              <a:gd name="T48" fmla="*/ 44450 w 76200"/>
              <a:gd name="T49" fmla="*/ 76200 h 1607820"/>
              <a:gd name="T50" fmla="*/ 76200 w 76200"/>
              <a:gd name="T51" fmla="*/ 76200 h 1607820"/>
              <a:gd name="T52" fmla="*/ 69850 w 76200"/>
              <a:gd name="T53" fmla="*/ 63500 h 1607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1607820">
                <a:moveTo>
                  <a:pt x="31750" y="1531620"/>
                </a:moveTo>
                <a:lnTo>
                  <a:pt x="0" y="1531620"/>
                </a:lnTo>
                <a:lnTo>
                  <a:pt x="38100" y="1607820"/>
                </a:lnTo>
                <a:lnTo>
                  <a:pt x="69850" y="1544320"/>
                </a:lnTo>
                <a:lnTo>
                  <a:pt x="31750" y="1544320"/>
                </a:lnTo>
                <a:lnTo>
                  <a:pt x="31750" y="1531620"/>
                </a:lnTo>
                <a:close/>
              </a:path>
              <a:path w="76200" h="1607820">
                <a:moveTo>
                  <a:pt x="44450" y="63500"/>
                </a:moveTo>
                <a:lnTo>
                  <a:pt x="31750" y="63500"/>
                </a:lnTo>
                <a:lnTo>
                  <a:pt x="31750" y="1544320"/>
                </a:lnTo>
                <a:lnTo>
                  <a:pt x="44450" y="1544320"/>
                </a:lnTo>
                <a:lnTo>
                  <a:pt x="44450" y="63500"/>
                </a:lnTo>
                <a:close/>
              </a:path>
              <a:path w="76200" h="1607820">
                <a:moveTo>
                  <a:pt x="76200" y="1531620"/>
                </a:moveTo>
                <a:lnTo>
                  <a:pt x="44450" y="1531620"/>
                </a:lnTo>
                <a:lnTo>
                  <a:pt x="44450" y="1544320"/>
                </a:lnTo>
                <a:lnTo>
                  <a:pt x="69850" y="1544320"/>
                </a:lnTo>
                <a:lnTo>
                  <a:pt x="76200" y="1531620"/>
                </a:lnTo>
                <a:close/>
              </a:path>
              <a:path w="76200" h="16078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078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1" name="Freeform 45">
            <a:extLst>
              <a:ext uri="{FF2B5EF4-FFF2-40B4-BE49-F238E27FC236}">
                <a16:creationId xmlns:a16="http://schemas.microsoft.com/office/drawing/2014/main" id="{73F8A29C-C3A7-4165-BE85-1790AA3E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3709988"/>
            <a:ext cx="76200" cy="954087"/>
          </a:xfrm>
          <a:custGeom>
            <a:avLst/>
            <a:gdLst>
              <a:gd name="G0" fmla="+- 10664 0 0"/>
              <a:gd name="G1" fmla="+- 36900 0 0"/>
              <a:gd name="T0" fmla="*/ 31750 w 76200"/>
              <a:gd name="T1" fmla="*/ 877823 h 954404"/>
              <a:gd name="T2" fmla="*/ 0 w 76200"/>
              <a:gd name="T3" fmla="*/ 877823 h 954404"/>
              <a:gd name="T4" fmla="*/ 38100 w 76200"/>
              <a:gd name="T5" fmla="*/ 954023 h 954404"/>
              <a:gd name="T6" fmla="*/ 69850 w 76200"/>
              <a:gd name="T7" fmla="*/ 890523 h 954404"/>
              <a:gd name="T8" fmla="*/ 31750 w 76200"/>
              <a:gd name="T9" fmla="*/ 890523 h 954404"/>
              <a:gd name="T10" fmla="*/ 31750 w 76200"/>
              <a:gd name="T11" fmla="*/ 877823 h 954404"/>
              <a:gd name="T12" fmla="*/ 44450 w 76200"/>
              <a:gd name="T13" fmla="*/ 63499 h 954404"/>
              <a:gd name="T14" fmla="*/ 31750 w 76200"/>
              <a:gd name="T15" fmla="*/ 63499 h 954404"/>
              <a:gd name="T16" fmla="*/ 31750 w 76200"/>
              <a:gd name="T17" fmla="*/ 890523 h 954404"/>
              <a:gd name="T18" fmla="*/ 44450 w 76200"/>
              <a:gd name="T19" fmla="*/ 890523 h 954404"/>
              <a:gd name="T20" fmla="*/ 44450 w 76200"/>
              <a:gd name="T21" fmla="*/ 63499 h 954404"/>
              <a:gd name="T22" fmla="*/ 76200 w 76200"/>
              <a:gd name="T23" fmla="*/ 877823 h 954404"/>
              <a:gd name="T24" fmla="*/ 44450 w 76200"/>
              <a:gd name="T25" fmla="*/ 877823 h 954404"/>
              <a:gd name="T26" fmla="*/ 44450 w 76200"/>
              <a:gd name="T27" fmla="*/ 890523 h 954404"/>
              <a:gd name="T28" fmla="*/ 69850 w 76200"/>
              <a:gd name="T29" fmla="*/ 890523 h 954404"/>
              <a:gd name="T30" fmla="*/ 76200 w 76200"/>
              <a:gd name="T31" fmla="*/ 877823 h 954404"/>
              <a:gd name="T32" fmla="*/ 38100 w 76200"/>
              <a:gd name="T33" fmla="*/ 0 h 954404"/>
              <a:gd name="T34" fmla="*/ 0 w 76200"/>
              <a:gd name="T35" fmla="*/ 76199 h 954404"/>
              <a:gd name="T36" fmla="*/ 31750 w 76200"/>
              <a:gd name="T37" fmla="*/ 76199 h 954404"/>
              <a:gd name="T38" fmla="*/ 31750 w 76200"/>
              <a:gd name="T39" fmla="*/ 63499 h 954404"/>
              <a:gd name="T40" fmla="*/ 69850 w 76200"/>
              <a:gd name="T41" fmla="*/ 63499 h 954404"/>
              <a:gd name="T42" fmla="*/ 38100 w 76200"/>
              <a:gd name="T43" fmla="*/ 0 h 954404"/>
              <a:gd name="T44" fmla="*/ 69850 w 76200"/>
              <a:gd name="T45" fmla="*/ 63499 h 954404"/>
              <a:gd name="T46" fmla="*/ 44450 w 76200"/>
              <a:gd name="T47" fmla="*/ 63499 h 954404"/>
              <a:gd name="T48" fmla="*/ 44450 w 76200"/>
              <a:gd name="T49" fmla="*/ 76199 h 954404"/>
              <a:gd name="T50" fmla="*/ 76200 w 76200"/>
              <a:gd name="T51" fmla="*/ 76199 h 954404"/>
              <a:gd name="T52" fmla="*/ 69850 w 76200"/>
              <a:gd name="T53" fmla="*/ 63499 h 95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954404">
                <a:moveTo>
                  <a:pt x="31750" y="877823"/>
                </a:moveTo>
                <a:lnTo>
                  <a:pt x="0" y="877823"/>
                </a:lnTo>
                <a:lnTo>
                  <a:pt x="38100" y="954023"/>
                </a:lnTo>
                <a:lnTo>
                  <a:pt x="69850" y="890523"/>
                </a:lnTo>
                <a:lnTo>
                  <a:pt x="31750" y="890523"/>
                </a:lnTo>
                <a:lnTo>
                  <a:pt x="31750" y="877823"/>
                </a:lnTo>
                <a:close/>
              </a:path>
              <a:path w="76200" h="954404">
                <a:moveTo>
                  <a:pt x="44450" y="63499"/>
                </a:moveTo>
                <a:lnTo>
                  <a:pt x="31750" y="63499"/>
                </a:lnTo>
                <a:lnTo>
                  <a:pt x="31750" y="890523"/>
                </a:lnTo>
                <a:lnTo>
                  <a:pt x="44450" y="890523"/>
                </a:lnTo>
                <a:lnTo>
                  <a:pt x="44450" y="63499"/>
                </a:lnTo>
                <a:close/>
              </a:path>
              <a:path w="76200" h="954404">
                <a:moveTo>
                  <a:pt x="76200" y="877823"/>
                </a:moveTo>
                <a:lnTo>
                  <a:pt x="44450" y="877823"/>
                </a:lnTo>
                <a:lnTo>
                  <a:pt x="44450" y="890523"/>
                </a:lnTo>
                <a:lnTo>
                  <a:pt x="69850" y="890523"/>
                </a:lnTo>
                <a:lnTo>
                  <a:pt x="76200" y="877823"/>
                </a:lnTo>
                <a:close/>
              </a:path>
              <a:path w="76200" h="954404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954404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2" name="Freeform 46">
            <a:extLst>
              <a:ext uri="{FF2B5EF4-FFF2-40B4-BE49-F238E27FC236}">
                <a16:creationId xmlns:a16="http://schemas.microsoft.com/office/drawing/2014/main" id="{C0045AEE-3E8C-4A81-A4A3-5E7E6B5C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5368925"/>
            <a:ext cx="76200" cy="328613"/>
          </a:xfrm>
          <a:custGeom>
            <a:avLst/>
            <a:gdLst>
              <a:gd name="G0" fmla="+- 10664 0 0"/>
              <a:gd name="G1" fmla="+- 1249 0 0"/>
              <a:gd name="T0" fmla="*/ 31750 w 76200"/>
              <a:gd name="T1" fmla="*/ 252374 h 328929"/>
              <a:gd name="T2" fmla="*/ 0 w 76200"/>
              <a:gd name="T3" fmla="*/ 252374 h 328929"/>
              <a:gd name="T4" fmla="*/ 38100 w 76200"/>
              <a:gd name="T5" fmla="*/ 328574 h 328929"/>
              <a:gd name="T6" fmla="*/ 69850 w 76200"/>
              <a:gd name="T7" fmla="*/ 265074 h 328929"/>
              <a:gd name="T8" fmla="*/ 31750 w 76200"/>
              <a:gd name="T9" fmla="*/ 265074 h 328929"/>
              <a:gd name="T10" fmla="*/ 31750 w 76200"/>
              <a:gd name="T11" fmla="*/ 252374 h 328929"/>
              <a:gd name="T12" fmla="*/ 44450 w 76200"/>
              <a:gd name="T13" fmla="*/ 63500 h 328929"/>
              <a:gd name="T14" fmla="*/ 31750 w 76200"/>
              <a:gd name="T15" fmla="*/ 63500 h 328929"/>
              <a:gd name="T16" fmla="*/ 31750 w 76200"/>
              <a:gd name="T17" fmla="*/ 265074 h 328929"/>
              <a:gd name="T18" fmla="*/ 44450 w 76200"/>
              <a:gd name="T19" fmla="*/ 265074 h 328929"/>
              <a:gd name="T20" fmla="*/ 44450 w 76200"/>
              <a:gd name="T21" fmla="*/ 63500 h 328929"/>
              <a:gd name="T22" fmla="*/ 76200 w 76200"/>
              <a:gd name="T23" fmla="*/ 252374 h 328929"/>
              <a:gd name="T24" fmla="*/ 44450 w 76200"/>
              <a:gd name="T25" fmla="*/ 252374 h 328929"/>
              <a:gd name="T26" fmla="*/ 44450 w 76200"/>
              <a:gd name="T27" fmla="*/ 265074 h 328929"/>
              <a:gd name="T28" fmla="*/ 69850 w 76200"/>
              <a:gd name="T29" fmla="*/ 265074 h 328929"/>
              <a:gd name="T30" fmla="*/ 76200 w 76200"/>
              <a:gd name="T31" fmla="*/ 252374 h 328929"/>
              <a:gd name="T32" fmla="*/ 38100 w 76200"/>
              <a:gd name="T33" fmla="*/ 0 h 328929"/>
              <a:gd name="T34" fmla="*/ 0 w 76200"/>
              <a:gd name="T35" fmla="*/ 76200 h 328929"/>
              <a:gd name="T36" fmla="*/ 31750 w 76200"/>
              <a:gd name="T37" fmla="*/ 76200 h 328929"/>
              <a:gd name="T38" fmla="*/ 31750 w 76200"/>
              <a:gd name="T39" fmla="*/ 63500 h 328929"/>
              <a:gd name="T40" fmla="*/ 69850 w 76200"/>
              <a:gd name="T41" fmla="*/ 63500 h 328929"/>
              <a:gd name="T42" fmla="*/ 38100 w 76200"/>
              <a:gd name="T43" fmla="*/ 0 h 328929"/>
              <a:gd name="T44" fmla="*/ 69850 w 76200"/>
              <a:gd name="T45" fmla="*/ 63500 h 328929"/>
              <a:gd name="T46" fmla="*/ 44450 w 76200"/>
              <a:gd name="T47" fmla="*/ 63500 h 328929"/>
              <a:gd name="T48" fmla="*/ 44450 w 76200"/>
              <a:gd name="T49" fmla="*/ 76200 h 328929"/>
              <a:gd name="T50" fmla="*/ 76200 w 76200"/>
              <a:gd name="T51" fmla="*/ 76200 h 328929"/>
              <a:gd name="T52" fmla="*/ 69850 w 76200"/>
              <a:gd name="T53" fmla="*/ 63500 h 328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328929">
                <a:moveTo>
                  <a:pt x="31750" y="252374"/>
                </a:moveTo>
                <a:lnTo>
                  <a:pt x="0" y="252374"/>
                </a:lnTo>
                <a:lnTo>
                  <a:pt x="38100" y="328574"/>
                </a:lnTo>
                <a:lnTo>
                  <a:pt x="69850" y="265074"/>
                </a:lnTo>
                <a:lnTo>
                  <a:pt x="31750" y="265074"/>
                </a:lnTo>
                <a:lnTo>
                  <a:pt x="31750" y="252374"/>
                </a:lnTo>
                <a:close/>
              </a:path>
              <a:path w="76200" h="328929">
                <a:moveTo>
                  <a:pt x="44450" y="63500"/>
                </a:moveTo>
                <a:lnTo>
                  <a:pt x="31750" y="63500"/>
                </a:lnTo>
                <a:lnTo>
                  <a:pt x="31750" y="265074"/>
                </a:lnTo>
                <a:lnTo>
                  <a:pt x="44450" y="265074"/>
                </a:lnTo>
                <a:lnTo>
                  <a:pt x="44450" y="63500"/>
                </a:lnTo>
                <a:close/>
              </a:path>
              <a:path w="76200" h="328929">
                <a:moveTo>
                  <a:pt x="76200" y="252374"/>
                </a:moveTo>
                <a:lnTo>
                  <a:pt x="44450" y="252374"/>
                </a:lnTo>
                <a:lnTo>
                  <a:pt x="44450" y="265074"/>
                </a:lnTo>
                <a:lnTo>
                  <a:pt x="69850" y="265074"/>
                </a:lnTo>
                <a:lnTo>
                  <a:pt x="76200" y="252374"/>
                </a:lnTo>
                <a:close/>
              </a:path>
              <a:path w="76200" h="32892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892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3" name="Freeform 47">
            <a:extLst>
              <a:ext uri="{FF2B5EF4-FFF2-40B4-BE49-F238E27FC236}">
                <a16:creationId xmlns:a16="http://schemas.microsoft.com/office/drawing/2014/main" id="{229E6022-F54F-4F9D-A50F-8C8DCFDF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50" y="2847975"/>
            <a:ext cx="76200" cy="1347788"/>
          </a:xfrm>
          <a:custGeom>
            <a:avLst/>
            <a:gdLst>
              <a:gd name="G0" fmla="+- 10664 0 0"/>
              <a:gd name="G1" fmla="+- 37384 0 0"/>
              <a:gd name="T0" fmla="*/ 31750 w 76200"/>
              <a:gd name="T1" fmla="*/ 1271524 h 1348104"/>
              <a:gd name="T2" fmla="*/ 0 w 76200"/>
              <a:gd name="T3" fmla="*/ 1271524 h 1348104"/>
              <a:gd name="T4" fmla="*/ 38100 w 76200"/>
              <a:gd name="T5" fmla="*/ 1347724 h 1348104"/>
              <a:gd name="T6" fmla="*/ 69850 w 76200"/>
              <a:gd name="T7" fmla="*/ 1284224 h 1348104"/>
              <a:gd name="T8" fmla="*/ 31750 w 76200"/>
              <a:gd name="T9" fmla="*/ 1284224 h 1348104"/>
              <a:gd name="T10" fmla="*/ 31750 w 76200"/>
              <a:gd name="T11" fmla="*/ 1271524 h 1348104"/>
              <a:gd name="T12" fmla="*/ 44450 w 76200"/>
              <a:gd name="T13" fmla="*/ 63500 h 1348104"/>
              <a:gd name="T14" fmla="*/ 31750 w 76200"/>
              <a:gd name="T15" fmla="*/ 63500 h 1348104"/>
              <a:gd name="T16" fmla="*/ 31750 w 76200"/>
              <a:gd name="T17" fmla="*/ 1284224 h 1348104"/>
              <a:gd name="T18" fmla="*/ 44450 w 76200"/>
              <a:gd name="T19" fmla="*/ 1284224 h 1348104"/>
              <a:gd name="T20" fmla="*/ 44450 w 76200"/>
              <a:gd name="T21" fmla="*/ 63500 h 1348104"/>
              <a:gd name="T22" fmla="*/ 76200 w 76200"/>
              <a:gd name="T23" fmla="*/ 1271524 h 1348104"/>
              <a:gd name="T24" fmla="*/ 44450 w 76200"/>
              <a:gd name="T25" fmla="*/ 1271524 h 1348104"/>
              <a:gd name="T26" fmla="*/ 44450 w 76200"/>
              <a:gd name="T27" fmla="*/ 1284224 h 1348104"/>
              <a:gd name="T28" fmla="*/ 69850 w 76200"/>
              <a:gd name="T29" fmla="*/ 1284224 h 1348104"/>
              <a:gd name="T30" fmla="*/ 76200 w 76200"/>
              <a:gd name="T31" fmla="*/ 1271524 h 1348104"/>
              <a:gd name="T32" fmla="*/ 38100 w 76200"/>
              <a:gd name="T33" fmla="*/ 0 h 1348104"/>
              <a:gd name="T34" fmla="*/ 0 w 76200"/>
              <a:gd name="T35" fmla="*/ 76200 h 1348104"/>
              <a:gd name="T36" fmla="*/ 31750 w 76200"/>
              <a:gd name="T37" fmla="*/ 76200 h 1348104"/>
              <a:gd name="T38" fmla="*/ 31750 w 76200"/>
              <a:gd name="T39" fmla="*/ 63500 h 1348104"/>
              <a:gd name="T40" fmla="*/ 69850 w 76200"/>
              <a:gd name="T41" fmla="*/ 63500 h 1348104"/>
              <a:gd name="T42" fmla="*/ 38100 w 76200"/>
              <a:gd name="T43" fmla="*/ 0 h 1348104"/>
              <a:gd name="T44" fmla="*/ 69850 w 76200"/>
              <a:gd name="T45" fmla="*/ 63500 h 1348104"/>
              <a:gd name="T46" fmla="*/ 44450 w 76200"/>
              <a:gd name="T47" fmla="*/ 63500 h 1348104"/>
              <a:gd name="T48" fmla="*/ 44450 w 76200"/>
              <a:gd name="T49" fmla="*/ 76200 h 1348104"/>
              <a:gd name="T50" fmla="*/ 76200 w 76200"/>
              <a:gd name="T51" fmla="*/ 76200 h 1348104"/>
              <a:gd name="T52" fmla="*/ 69850 w 76200"/>
              <a:gd name="T53" fmla="*/ 63500 h 1348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1348104">
                <a:moveTo>
                  <a:pt x="31750" y="1271524"/>
                </a:moveTo>
                <a:lnTo>
                  <a:pt x="0" y="1271524"/>
                </a:lnTo>
                <a:lnTo>
                  <a:pt x="38100" y="1347724"/>
                </a:lnTo>
                <a:lnTo>
                  <a:pt x="69850" y="1284224"/>
                </a:lnTo>
                <a:lnTo>
                  <a:pt x="31750" y="1284224"/>
                </a:lnTo>
                <a:lnTo>
                  <a:pt x="31750" y="1271524"/>
                </a:lnTo>
                <a:close/>
              </a:path>
              <a:path w="76200" h="1348104">
                <a:moveTo>
                  <a:pt x="44450" y="63500"/>
                </a:moveTo>
                <a:lnTo>
                  <a:pt x="31750" y="63500"/>
                </a:lnTo>
                <a:lnTo>
                  <a:pt x="31750" y="1284224"/>
                </a:lnTo>
                <a:lnTo>
                  <a:pt x="44450" y="1284224"/>
                </a:lnTo>
                <a:lnTo>
                  <a:pt x="44450" y="63500"/>
                </a:lnTo>
                <a:close/>
              </a:path>
              <a:path w="76200" h="1348104">
                <a:moveTo>
                  <a:pt x="76200" y="1271524"/>
                </a:moveTo>
                <a:lnTo>
                  <a:pt x="44450" y="1271524"/>
                </a:lnTo>
                <a:lnTo>
                  <a:pt x="44450" y="1284224"/>
                </a:lnTo>
                <a:lnTo>
                  <a:pt x="69850" y="1284224"/>
                </a:lnTo>
                <a:lnTo>
                  <a:pt x="76200" y="1271524"/>
                </a:lnTo>
                <a:close/>
              </a:path>
              <a:path w="76200" h="13481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481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4" name="Freeform 48">
            <a:extLst>
              <a:ext uri="{FF2B5EF4-FFF2-40B4-BE49-F238E27FC236}">
                <a16:creationId xmlns:a16="http://schemas.microsoft.com/office/drawing/2014/main" id="{BBC40194-D253-4D63-BA24-43C29F0C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557713"/>
            <a:ext cx="76200" cy="1038225"/>
          </a:xfrm>
          <a:custGeom>
            <a:avLst/>
            <a:gdLst>
              <a:gd name="G0" fmla="+- 10664 0 0"/>
              <a:gd name="G1" fmla="+- 56455 0 0"/>
              <a:gd name="T0" fmla="*/ 31750 w 76200"/>
              <a:gd name="T1" fmla="*/ 962787 h 1039495"/>
              <a:gd name="T2" fmla="*/ 0 w 76200"/>
              <a:gd name="T3" fmla="*/ 962787 h 1039495"/>
              <a:gd name="T4" fmla="*/ 38100 w 76200"/>
              <a:gd name="T5" fmla="*/ 1039025 h 1039495"/>
              <a:gd name="T6" fmla="*/ 69853 w 76200"/>
              <a:gd name="T7" fmla="*/ 975487 h 1039495"/>
              <a:gd name="T8" fmla="*/ 31750 w 76200"/>
              <a:gd name="T9" fmla="*/ 975487 h 1039495"/>
              <a:gd name="T10" fmla="*/ 31750 w 76200"/>
              <a:gd name="T11" fmla="*/ 962787 h 1039495"/>
              <a:gd name="T12" fmla="*/ 44450 w 76200"/>
              <a:gd name="T13" fmla="*/ 63500 h 1039495"/>
              <a:gd name="T14" fmla="*/ 31750 w 76200"/>
              <a:gd name="T15" fmla="*/ 63500 h 1039495"/>
              <a:gd name="T16" fmla="*/ 31750 w 76200"/>
              <a:gd name="T17" fmla="*/ 975487 h 1039495"/>
              <a:gd name="T18" fmla="*/ 44450 w 76200"/>
              <a:gd name="T19" fmla="*/ 975487 h 1039495"/>
              <a:gd name="T20" fmla="*/ 44450 w 76200"/>
              <a:gd name="T21" fmla="*/ 63500 h 1039495"/>
              <a:gd name="T22" fmla="*/ 76200 w 76200"/>
              <a:gd name="T23" fmla="*/ 962787 h 1039495"/>
              <a:gd name="T24" fmla="*/ 44450 w 76200"/>
              <a:gd name="T25" fmla="*/ 962787 h 1039495"/>
              <a:gd name="T26" fmla="*/ 44450 w 76200"/>
              <a:gd name="T27" fmla="*/ 975487 h 1039495"/>
              <a:gd name="T28" fmla="*/ 69853 w 76200"/>
              <a:gd name="T29" fmla="*/ 975487 h 1039495"/>
              <a:gd name="T30" fmla="*/ 76200 w 76200"/>
              <a:gd name="T31" fmla="*/ 962787 h 1039495"/>
              <a:gd name="T32" fmla="*/ 38100 w 76200"/>
              <a:gd name="T33" fmla="*/ 0 h 1039495"/>
              <a:gd name="T34" fmla="*/ 0 w 76200"/>
              <a:gd name="T35" fmla="*/ 76200 h 1039495"/>
              <a:gd name="T36" fmla="*/ 31750 w 76200"/>
              <a:gd name="T37" fmla="*/ 76200 h 1039495"/>
              <a:gd name="T38" fmla="*/ 31750 w 76200"/>
              <a:gd name="T39" fmla="*/ 63500 h 1039495"/>
              <a:gd name="T40" fmla="*/ 69850 w 76200"/>
              <a:gd name="T41" fmla="*/ 63500 h 1039495"/>
              <a:gd name="T42" fmla="*/ 38100 w 76200"/>
              <a:gd name="T43" fmla="*/ 0 h 1039495"/>
              <a:gd name="T44" fmla="*/ 69850 w 76200"/>
              <a:gd name="T45" fmla="*/ 63500 h 1039495"/>
              <a:gd name="T46" fmla="*/ 44450 w 76200"/>
              <a:gd name="T47" fmla="*/ 63500 h 1039495"/>
              <a:gd name="T48" fmla="*/ 44450 w 76200"/>
              <a:gd name="T49" fmla="*/ 76200 h 1039495"/>
              <a:gd name="T50" fmla="*/ 76200 w 76200"/>
              <a:gd name="T51" fmla="*/ 76200 h 1039495"/>
              <a:gd name="T52" fmla="*/ 69850 w 76200"/>
              <a:gd name="T53" fmla="*/ 63500 h 1039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1039495">
                <a:moveTo>
                  <a:pt x="31750" y="962787"/>
                </a:moveTo>
                <a:lnTo>
                  <a:pt x="0" y="962787"/>
                </a:lnTo>
                <a:lnTo>
                  <a:pt x="38100" y="1039025"/>
                </a:lnTo>
                <a:lnTo>
                  <a:pt x="69853" y="975487"/>
                </a:lnTo>
                <a:lnTo>
                  <a:pt x="31750" y="975487"/>
                </a:lnTo>
                <a:lnTo>
                  <a:pt x="31750" y="962787"/>
                </a:lnTo>
                <a:close/>
              </a:path>
              <a:path w="76200" h="1039495">
                <a:moveTo>
                  <a:pt x="44450" y="63500"/>
                </a:moveTo>
                <a:lnTo>
                  <a:pt x="31750" y="63500"/>
                </a:lnTo>
                <a:lnTo>
                  <a:pt x="31750" y="975487"/>
                </a:lnTo>
                <a:lnTo>
                  <a:pt x="44450" y="975487"/>
                </a:lnTo>
                <a:lnTo>
                  <a:pt x="44450" y="63500"/>
                </a:lnTo>
                <a:close/>
              </a:path>
              <a:path w="76200" h="1039495">
                <a:moveTo>
                  <a:pt x="76200" y="962787"/>
                </a:moveTo>
                <a:lnTo>
                  <a:pt x="44450" y="962787"/>
                </a:lnTo>
                <a:lnTo>
                  <a:pt x="44450" y="975487"/>
                </a:lnTo>
                <a:lnTo>
                  <a:pt x="69853" y="975487"/>
                </a:lnTo>
                <a:lnTo>
                  <a:pt x="76200" y="962787"/>
                </a:lnTo>
                <a:close/>
              </a:path>
              <a:path w="76200" h="10394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0394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5" name="Freeform 49">
            <a:extLst>
              <a:ext uri="{FF2B5EF4-FFF2-40B4-BE49-F238E27FC236}">
                <a16:creationId xmlns:a16="http://schemas.microsoft.com/office/drawing/2014/main" id="{49D0FEBD-8247-4D20-AE10-B7C08451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789363"/>
            <a:ext cx="82550" cy="1484312"/>
          </a:xfrm>
          <a:custGeom>
            <a:avLst/>
            <a:gdLst>
              <a:gd name="G0" fmla="+- 17014 0 0"/>
              <a:gd name="G1" fmla="+- 43472 0 0"/>
              <a:gd name="T0" fmla="*/ 0 w 82550"/>
              <a:gd name="T1" fmla="*/ 1408811 h 1485264"/>
              <a:gd name="T2" fmla="*/ 37718 w 82550"/>
              <a:gd name="T3" fmla="*/ 1485138 h 1485264"/>
              <a:gd name="T4" fmla="*/ 69840 w 82550"/>
              <a:gd name="T5" fmla="*/ 1421638 h 1485264"/>
              <a:gd name="T6" fmla="*/ 31623 w 82550"/>
              <a:gd name="T7" fmla="*/ 1421638 h 1485264"/>
              <a:gd name="T8" fmla="*/ 31681 w 82550"/>
              <a:gd name="T9" fmla="*/ 1408916 h 1485264"/>
              <a:gd name="T10" fmla="*/ 0 w 82550"/>
              <a:gd name="T11" fmla="*/ 1408811 h 1485264"/>
              <a:gd name="T12" fmla="*/ 31681 w 82550"/>
              <a:gd name="T13" fmla="*/ 1408916 h 1485264"/>
              <a:gd name="T14" fmla="*/ 31623 w 82550"/>
              <a:gd name="T15" fmla="*/ 1421638 h 1485264"/>
              <a:gd name="T16" fmla="*/ 44323 w 82550"/>
              <a:gd name="T17" fmla="*/ 1421638 h 1485264"/>
              <a:gd name="T18" fmla="*/ 44381 w 82550"/>
              <a:gd name="T19" fmla="*/ 1408958 h 1485264"/>
              <a:gd name="T20" fmla="*/ 31681 w 82550"/>
              <a:gd name="T21" fmla="*/ 1408916 h 1485264"/>
              <a:gd name="T22" fmla="*/ 44381 w 82550"/>
              <a:gd name="T23" fmla="*/ 1408958 h 1485264"/>
              <a:gd name="T24" fmla="*/ 44323 w 82550"/>
              <a:gd name="T25" fmla="*/ 1421638 h 1485264"/>
              <a:gd name="T26" fmla="*/ 69840 w 82550"/>
              <a:gd name="T27" fmla="*/ 1421638 h 1485264"/>
              <a:gd name="T28" fmla="*/ 76200 w 82550"/>
              <a:gd name="T29" fmla="*/ 1409064 h 1485264"/>
              <a:gd name="T30" fmla="*/ 44381 w 82550"/>
              <a:gd name="T31" fmla="*/ 1408958 h 1485264"/>
              <a:gd name="T32" fmla="*/ 37787 w 82550"/>
              <a:gd name="T33" fmla="*/ 76178 h 1485264"/>
              <a:gd name="T34" fmla="*/ 31681 w 82550"/>
              <a:gd name="T35" fmla="*/ 1408916 h 1485264"/>
              <a:gd name="T36" fmla="*/ 44381 w 82550"/>
              <a:gd name="T37" fmla="*/ 1408958 h 1485264"/>
              <a:gd name="T38" fmla="*/ 50487 w 82550"/>
              <a:gd name="T39" fmla="*/ 76220 h 1485264"/>
              <a:gd name="T40" fmla="*/ 37787 w 82550"/>
              <a:gd name="T41" fmla="*/ 76178 h 1485264"/>
              <a:gd name="T42" fmla="*/ 75957 w 82550"/>
              <a:gd name="T43" fmla="*/ 63500 h 1485264"/>
              <a:gd name="T44" fmla="*/ 50546 w 82550"/>
              <a:gd name="T45" fmla="*/ 63500 h 1485264"/>
              <a:gd name="T46" fmla="*/ 50487 w 82550"/>
              <a:gd name="T47" fmla="*/ 76220 h 1485264"/>
              <a:gd name="T48" fmla="*/ 82296 w 82550"/>
              <a:gd name="T49" fmla="*/ 76326 h 1485264"/>
              <a:gd name="T50" fmla="*/ 75957 w 82550"/>
              <a:gd name="T51" fmla="*/ 63500 h 1485264"/>
              <a:gd name="T52" fmla="*/ 50546 w 82550"/>
              <a:gd name="T53" fmla="*/ 63500 h 1485264"/>
              <a:gd name="T54" fmla="*/ 37846 w 82550"/>
              <a:gd name="T55" fmla="*/ 63500 h 1485264"/>
              <a:gd name="T56" fmla="*/ 37787 w 82550"/>
              <a:gd name="T57" fmla="*/ 76178 h 1485264"/>
              <a:gd name="T58" fmla="*/ 50487 w 82550"/>
              <a:gd name="T59" fmla="*/ 76220 h 1485264"/>
              <a:gd name="T60" fmla="*/ 50546 w 82550"/>
              <a:gd name="T61" fmla="*/ 63500 h 1485264"/>
              <a:gd name="T62" fmla="*/ 44576 w 82550"/>
              <a:gd name="T63" fmla="*/ 0 h 1485264"/>
              <a:gd name="T64" fmla="*/ 6096 w 82550"/>
              <a:gd name="T65" fmla="*/ 76073 h 1485264"/>
              <a:gd name="T66" fmla="*/ 37787 w 82550"/>
              <a:gd name="T67" fmla="*/ 76178 h 1485264"/>
              <a:gd name="T68" fmla="*/ 37846 w 82550"/>
              <a:gd name="T69" fmla="*/ 63500 h 1485264"/>
              <a:gd name="T70" fmla="*/ 75957 w 82550"/>
              <a:gd name="T71" fmla="*/ 63500 h 1485264"/>
              <a:gd name="T72" fmla="*/ 44576 w 82550"/>
              <a:gd name="T73" fmla="*/ 0 h 1485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2550" h="1485264">
                <a:moveTo>
                  <a:pt x="0" y="1408811"/>
                </a:moveTo>
                <a:lnTo>
                  <a:pt x="37718" y="1485138"/>
                </a:lnTo>
                <a:lnTo>
                  <a:pt x="69840" y="1421638"/>
                </a:lnTo>
                <a:lnTo>
                  <a:pt x="31623" y="1421638"/>
                </a:lnTo>
                <a:lnTo>
                  <a:pt x="31681" y="1408916"/>
                </a:lnTo>
                <a:lnTo>
                  <a:pt x="0" y="1408811"/>
                </a:lnTo>
                <a:close/>
              </a:path>
              <a:path w="82550" h="1485264">
                <a:moveTo>
                  <a:pt x="31681" y="1408916"/>
                </a:moveTo>
                <a:lnTo>
                  <a:pt x="31623" y="1421638"/>
                </a:lnTo>
                <a:lnTo>
                  <a:pt x="44323" y="1421638"/>
                </a:lnTo>
                <a:lnTo>
                  <a:pt x="44381" y="1408958"/>
                </a:lnTo>
                <a:lnTo>
                  <a:pt x="31681" y="1408916"/>
                </a:lnTo>
                <a:close/>
              </a:path>
              <a:path w="82550" h="1485264">
                <a:moveTo>
                  <a:pt x="44381" y="1408958"/>
                </a:moveTo>
                <a:lnTo>
                  <a:pt x="44323" y="1421638"/>
                </a:lnTo>
                <a:lnTo>
                  <a:pt x="69840" y="1421638"/>
                </a:lnTo>
                <a:lnTo>
                  <a:pt x="76200" y="1409064"/>
                </a:lnTo>
                <a:lnTo>
                  <a:pt x="44381" y="1408958"/>
                </a:lnTo>
                <a:close/>
              </a:path>
              <a:path w="82550" h="1485264">
                <a:moveTo>
                  <a:pt x="37787" y="76178"/>
                </a:moveTo>
                <a:lnTo>
                  <a:pt x="31681" y="1408916"/>
                </a:lnTo>
                <a:lnTo>
                  <a:pt x="44381" y="1408958"/>
                </a:lnTo>
                <a:lnTo>
                  <a:pt x="50487" y="76220"/>
                </a:lnTo>
                <a:lnTo>
                  <a:pt x="37787" y="76178"/>
                </a:lnTo>
                <a:close/>
              </a:path>
              <a:path w="82550" h="1485264">
                <a:moveTo>
                  <a:pt x="75957" y="63500"/>
                </a:moveTo>
                <a:lnTo>
                  <a:pt x="50546" y="63500"/>
                </a:lnTo>
                <a:lnTo>
                  <a:pt x="50487" y="76220"/>
                </a:lnTo>
                <a:lnTo>
                  <a:pt x="82296" y="76326"/>
                </a:lnTo>
                <a:lnTo>
                  <a:pt x="75957" y="63500"/>
                </a:lnTo>
                <a:close/>
              </a:path>
              <a:path w="82550" h="1485264">
                <a:moveTo>
                  <a:pt x="50546" y="63500"/>
                </a:moveTo>
                <a:lnTo>
                  <a:pt x="37846" y="63500"/>
                </a:lnTo>
                <a:lnTo>
                  <a:pt x="37787" y="76178"/>
                </a:lnTo>
                <a:lnTo>
                  <a:pt x="50487" y="76220"/>
                </a:lnTo>
                <a:lnTo>
                  <a:pt x="50546" y="63500"/>
                </a:lnTo>
                <a:close/>
              </a:path>
              <a:path w="82550" h="1485264">
                <a:moveTo>
                  <a:pt x="44576" y="0"/>
                </a:moveTo>
                <a:lnTo>
                  <a:pt x="6096" y="76073"/>
                </a:lnTo>
                <a:lnTo>
                  <a:pt x="37787" y="76178"/>
                </a:lnTo>
                <a:lnTo>
                  <a:pt x="37846" y="63500"/>
                </a:lnTo>
                <a:lnTo>
                  <a:pt x="75957" y="63500"/>
                </a:lnTo>
                <a:lnTo>
                  <a:pt x="445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6" name="Freeform 50">
            <a:extLst>
              <a:ext uri="{FF2B5EF4-FFF2-40B4-BE49-F238E27FC236}">
                <a16:creationId xmlns:a16="http://schemas.microsoft.com/office/drawing/2014/main" id="{B0409423-7C4B-4C68-920D-99347EF70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575" y="2917825"/>
            <a:ext cx="76200" cy="2049463"/>
          </a:xfrm>
          <a:custGeom>
            <a:avLst/>
            <a:gdLst>
              <a:gd name="G0" fmla="+- 10664 0 0"/>
              <a:gd name="G1" fmla="+- 18798 0 0"/>
              <a:gd name="T0" fmla="*/ 31750 w 76200"/>
              <a:gd name="T1" fmla="*/ 1973961 h 2050414"/>
              <a:gd name="T2" fmla="*/ 0 w 76200"/>
              <a:gd name="T3" fmla="*/ 1973961 h 2050414"/>
              <a:gd name="T4" fmla="*/ 38100 w 76200"/>
              <a:gd name="T5" fmla="*/ 2050161 h 2050414"/>
              <a:gd name="T6" fmla="*/ 69850 w 76200"/>
              <a:gd name="T7" fmla="*/ 1986661 h 2050414"/>
              <a:gd name="T8" fmla="*/ 31750 w 76200"/>
              <a:gd name="T9" fmla="*/ 1986661 h 2050414"/>
              <a:gd name="T10" fmla="*/ 31750 w 76200"/>
              <a:gd name="T11" fmla="*/ 1973961 h 2050414"/>
              <a:gd name="T12" fmla="*/ 44450 w 76200"/>
              <a:gd name="T13" fmla="*/ 63500 h 2050414"/>
              <a:gd name="T14" fmla="*/ 31750 w 76200"/>
              <a:gd name="T15" fmla="*/ 63500 h 2050414"/>
              <a:gd name="T16" fmla="*/ 31750 w 76200"/>
              <a:gd name="T17" fmla="*/ 1986661 h 2050414"/>
              <a:gd name="T18" fmla="*/ 44450 w 76200"/>
              <a:gd name="T19" fmla="*/ 1986661 h 2050414"/>
              <a:gd name="T20" fmla="*/ 44450 w 76200"/>
              <a:gd name="T21" fmla="*/ 63500 h 2050414"/>
              <a:gd name="T22" fmla="*/ 76200 w 76200"/>
              <a:gd name="T23" fmla="*/ 1973961 h 2050414"/>
              <a:gd name="T24" fmla="*/ 44450 w 76200"/>
              <a:gd name="T25" fmla="*/ 1973961 h 2050414"/>
              <a:gd name="T26" fmla="*/ 44450 w 76200"/>
              <a:gd name="T27" fmla="*/ 1986661 h 2050414"/>
              <a:gd name="T28" fmla="*/ 69850 w 76200"/>
              <a:gd name="T29" fmla="*/ 1986661 h 2050414"/>
              <a:gd name="T30" fmla="*/ 76200 w 76200"/>
              <a:gd name="T31" fmla="*/ 1973961 h 2050414"/>
              <a:gd name="T32" fmla="*/ 38100 w 76200"/>
              <a:gd name="T33" fmla="*/ 0 h 2050414"/>
              <a:gd name="T34" fmla="*/ 0 w 76200"/>
              <a:gd name="T35" fmla="*/ 76200 h 2050414"/>
              <a:gd name="T36" fmla="*/ 31750 w 76200"/>
              <a:gd name="T37" fmla="*/ 76200 h 2050414"/>
              <a:gd name="T38" fmla="*/ 31750 w 76200"/>
              <a:gd name="T39" fmla="*/ 63500 h 2050414"/>
              <a:gd name="T40" fmla="*/ 69850 w 76200"/>
              <a:gd name="T41" fmla="*/ 63500 h 2050414"/>
              <a:gd name="T42" fmla="*/ 38100 w 76200"/>
              <a:gd name="T43" fmla="*/ 0 h 2050414"/>
              <a:gd name="T44" fmla="*/ 69850 w 76200"/>
              <a:gd name="T45" fmla="*/ 63500 h 2050414"/>
              <a:gd name="T46" fmla="*/ 44450 w 76200"/>
              <a:gd name="T47" fmla="*/ 63500 h 2050414"/>
              <a:gd name="T48" fmla="*/ 44450 w 76200"/>
              <a:gd name="T49" fmla="*/ 76200 h 2050414"/>
              <a:gd name="T50" fmla="*/ 76200 w 76200"/>
              <a:gd name="T51" fmla="*/ 76200 h 2050414"/>
              <a:gd name="T52" fmla="*/ 69850 w 76200"/>
              <a:gd name="T53" fmla="*/ 63500 h 2050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2050414">
                <a:moveTo>
                  <a:pt x="31750" y="1973961"/>
                </a:moveTo>
                <a:lnTo>
                  <a:pt x="0" y="1973961"/>
                </a:lnTo>
                <a:lnTo>
                  <a:pt x="38100" y="2050161"/>
                </a:lnTo>
                <a:lnTo>
                  <a:pt x="69850" y="1986661"/>
                </a:lnTo>
                <a:lnTo>
                  <a:pt x="31750" y="1986661"/>
                </a:lnTo>
                <a:lnTo>
                  <a:pt x="31750" y="1973961"/>
                </a:lnTo>
                <a:close/>
              </a:path>
              <a:path w="76200" h="2050414">
                <a:moveTo>
                  <a:pt x="44450" y="63500"/>
                </a:moveTo>
                <a:lnTo>
                  <a:pt x="31750" y="63500"/>
                </a:lnTo>
                <a:lnTo>
                  <a:pt x="31750" y="1986661"/>
                </a:lnTo>
                <a:lnTo>
                  <a:pt x="44450" y="1986661"/>
                </a:lnTo>
                <a:lnTo>
                  <a:pt x="44450" y="63500"/>
                </a:lnTo>
                <a:close/>
              </a:path>
              <a:path w="76200" h="2050414">
                <a:moveTo>
                  <a:pt x="76200" y="1973961"/>
                </a:moveTo>
                <a:lnTo>
                  <a:pt x="44450" y="1973961"/>
                </a:lnTo>
                <a:lnTo>
                  <a:pt x="44450" y="1986661"/>
                </a:lnTo>
                <a:lnTo>
                  <a:pt x="69850" y="1986661"/>
                </a:lnTo>
                <a:lnTo>
                  <a:pt x="76200" y="1973961"/>
                </a:lnTo>
                <a:close/>
              </a:path>
              <a:path w="76200" h="205041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05041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7" name="Freeform 51">
            <a:extLst>
              <a:ext uri="{FF2B5EF4-FFF2-40B4-BE49-F238E27FC236}">
                <a16:creationId xmlns:a16="http://schemas.microsoft.com/office/drawing/2014/main" id="{88688F81-2789-483F-9961-559206F8F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900" y="2262188"/>
            <a:ext cx="79375" cy="2716212"/>
          </a:xfrm>
          <a:custGeom>
            <a:avLst/>
            <a:gdLst>
              <a:gd name="G0" fmla="+- 13839 0 0"/>
              <a:gd name="G1" fmla="+- 30189 0 0"/>
              <a:gd name="T0" fmla="*/ 0 w 79375"/>
              <a:gd name="T1" fmla="*/ 2640330 h 2717165"/>
              <a:gd name="T2" fmla="*/ 37973 w 79375"/>
              <a:gd name="T3" fmla="*/ 2716657 h 2717165"/>
              <a:gd name="T4" fmla="*/ 69828 w 79375"/>
              <a:gd name="T5" fmla="*/ 2653157 h 2717165"/>
              <a:gd name="T6" fmla="*/ 31750 w 79375"/>
              <a:gd name="T7" fmla="*/ 2653157 h 2717165"/>
              <a:gd name="T8" fmla="*/ 31763 w 79375"/>
              <a:gd name="T9" fmla="*/ 2640382 h 2717165"/>
              <a:gd name="T10" fmla="*/ 0 w 79375"/>
              <a:gd name="T11" fmla="*/ 2640330 h 2717165"/>
              <a:gd name="T12" fmla="*/ 31763 w 79375"/>
              <a:gd name="T13" fmla="*/ 2640382 h 2717165"/>
              <a:gd name="T14" fmla="*/ 31750 w 79375"/>
              <a:gd name="T15" fmla="*/ 2653157 h 2717165"/>
              <a:gd name="T16" fmla="*/ 44450 w 79375"/>
              <a:gd name="T17" fmla="*/ 2653157 h 2717165"/>
              <a:gd name="T18" fmla="*/ 44463 w 79375"/>
              <a:gd name="T19" fmla="*/ 2640404 h 2717165"/>
              <a:gd name="T20" fmla="*/ 31763 w 79375"/>
              <a:gd name="T21" fmla="*/ 2640382 h 2717165"/>
              <a:gd name="T22" fmla="*/ 44463 w 79375"/>
              <a:gd name="T23" fmla="*/ 2640404 h 2717165"/>
              <a:gd name="T24" fmla="*/ 44450 w 79375"/>
              <a:gd name="T25" fmla="*/ 2653157 h 2717165"/>
              <a:gd name="T26" fmla="*/ 69828 w 79375"/>
              <a:gd name="T27" fmla="*/ 2653157 h 2717165"/>
              <a:gd name="T28" fmla="*/ 76200 w 79375"/>
              <a:gd name="T29" fmla="*/ 2640457 h 2717165"/>
              <a:gd name="T30" fmla="*/ 44463 w 79375"/>
              <a:gd name="T31" fmla="*/ 2640404 h 2717165"/>
              <a:gd name="T32" fmla="*/ 47117 w 79375"/>
              <a:gd name="T33" fmla="*/ 63500 h 2717165"/>
              <a:gd name="T34" fmla="*/ 34417 w 79375"/>
              <a:gd name="T35" fmla="*/ 63500 h 2717165"/>
              <a:gd name="T36" fmla="*/ 31763 w 79375"/>
              <a:gd name="T37" fmla="*/ 2640382 h 2717165"/>
              <a:gd name="T38" fmla="*/ 44463 w 79375"/>
              <a:gd name="T39" fmla="*/ 2640404 h 2717165"/>
              <a:gd name="T40" fmla="*/ 47117 w 79375"/>
              <a:gd name="T41" fmla="*/ 63500 h 2717165"/>
              <a:gd name="T42" fmla="*/ 40894 w 79375"/>
              <a:gd name="T43" fmla="*/ 0 h 2717165"/>
              <a:gd name="T44" fmla="*/ 2667 w 79375"/>
              <a:gd name="T45" fmla="*/ 76200 h 2717165"/>
              <a:gd name="T46" fmla="*/ 34403 w 79375"/>
              <a:gd name="T47" fmla="*/ 76200 h 2717165"/>
              <a:gd name="T48" fmla="*/ 34417 w 79375"/>
              <a:gd name="T49" fmla="*/ 63500 h 2717165"/>
              <a:gd name="T50" fmla="*/ 72538 w 79375"/>
              <a:gd name="T51" fmla="*/ 63500 h 2717165"/>
              <a:gd name="T52" fmla="*/ 40894 w 79375"/>
              <a:gd name="T53" fmla="*/ 0 h 2717165"/>
              <a:gd name="T54" fmla="*/ 72538 w 79375"/>
              <a:gd name="T55" fmla="*/ 63500 h 2717165"/>
              <a:gd name="T56" fmla="*/ 47117 w 79375"/>
              <a:gd name="T57" fmla="*/ 63500 h 2717165"/>
              <a:gd name="T58" fmla="*/ 47103 w 79375"/>
              <a:gd name="T59" fmla="*/ 76200 h 2717165"/>
              <a:gd name="T60" fmla="*/ 78867 w 79375"/>
              <a:gd name="T61" fmla="*/ 76200 h 2717165"/>
              <a:gd name="T62" fmla="*/ 72538 w 79375"/>
              <a:gd name="T63" fmla="*/ 63500 h 2717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375" h="2717165">
                <a:moveTo>
                  <a:pt x="0" y="2640330"/>
                </a:moveTo>
                <a:lnTo>
                  <a:pt x="37973" y="2716657"/>
                </a:lnTo>
                <a:lnTo>
                  <a:pt x="69828" y="2653157"/>
                </a:lnTo>
                <a:lnTo>
                  <a:pt x="31750" y="2653157"/>
                </a:lnTo>
                <a:lnTo>
                  <a:pt x="31763" y="2640382"/>
                </a:lnTo>
                <a:lnTo>
                  <a:pt x="0" y="2640330"/>
                </a:lnTo>
                <a:close/>
              </a:path>
              <a:path w="79375" h="2717165">
                <a:moveTo>
                  <a:pt x="31763" y="2640382"/>
                </a:moveTo>
                <a:lnTo>
                  <a:pt x="31750" y="2653157"/>
                </a:lnTo>
                <a:lnTo>
                  <a:pt x="44450" y="2653157"/>
                </a:lnTo>
                <a:lnTo>
                  <a:pt x="44463" y="2640404"/>
                </a:lnTo>
                <a:lnTo>
                  <a:pt x="31763" y="2640382"/>
                </a:lnTo>
                <a:close/>
              </a:path>
              <a:path w="79375" h="2717165">
                <a:moveTo>
                  <a:pt x="44463" y="2640404"/>
                </a:moveTo>
                <a:lnTo>
                  <a:pt x="44450" y="2653157"/>
                </a:lnTo>
                <a:lnTo>
                  <a:pt x="69828" y="2653157"/>
                </a:lnTo>
                <a:lnTo>
                  <a:pt x="76200" y="2640457"/>
                </a:lnTo>
                <a:lnTo>
                  <a:pt x="44463" y="2640404"/>
                </a:lnTo>
                <a:close/>
              </a:path>
              <a:path w="79375" h="2717165">
                <a:moveTo>
                  <a:pt x="47117" y="63500"/>
                </a:moveTo>
                <a:lnTo>
                  <a:pt x="34417" y="63500"/>
                </a:lnTo>
                <a:lnTo>
                  <a:pt x="31763" y="2640382"/>
                </a:lnTo>
                <a:lnTo>
                  <a:pt x="44463" y="2640404"/>
                </a:lnTo>
                <a:lnTo>
                  <a:pt x="47117" y="63500"/>
                </a:lnTo>
                <a:close/>
              </a:path>
              <a:path w="79375" h="2717165">
                <a:moveTo>
                  <a:pt x="40894" y="0"/>
                </a:moveTo>
                <a:lnTo>
                  <a:pt x="2667" y="76200"/>
                </a:lnTo>
                <a:lnTo>
                  <a:pt x="34403" y="76200"/>
                </a:lnTo>
                <a:lnTo>
                  <a:pt x="34417" y="63500"/>
                </a:lnTo>
                <a:lnTo>
                  <a:pt x="72538" y="63500"/>
                </a:lnTo>
                <a:lnTo>
                  <a:pt x="40894" y="0"/>
                </a:lnTo>
                <a:close/>
              </a:path>
              <a:path w="79375" h="2717165">
                <a:moveTo>
                  <a:pt x="72538" y="63500"/>
                </a:moveTo>
                <a:lnTo>
                  <a:pt x="47117" y="63500"/>
                </a:lnTo>
                <a:lnTo>
                  <a:pt x="47103" y="76200"/>
                </a:lnTo>
                <a:lnTo>
                  <a:pt x="78867" y="76200"/>
                </a:lnTo>
                <a:lnTo>
                  <a:pt x="72538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8" name="Rectangle 52">
            <a:extLst>
              <a:ext uri="{FF2B5EF4-FFF2-40B4-BE49-F238E27FC236}">
                <a16:creationId xmlns:a16="http://schemas.microsoft.com/office/drawing/2014/main" id="{48ADB924-3AFA-4BF8-923C-AEEF845D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314950"/>
            <a:ext cx="6667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400">
                <a:solidFill>
                  <a:srgbClr val="000000"/>
                </a:solidFill>
                <a:latin typeface="Century Gothic" panose="020B0502020202020204" pitchFamily="34" charset="0"/>
              </a:rPr>
              <a:t>245 550</a:t>
            </a:r>
          </a:p>
        </p:txBody>
      </p:sp>
      <p:sp>
        <p:nvSpPr>
          <p:cNvPr id="19509" name="Rectangle 53">
            <a:extLst>
              <a:ext uri="{FF2B5EF4-FFF2-40B4-BE49-F238E27FC236}">
                <a16:creationId xmlns:a16="http://schemas.microsoft.com/office/drawing/2014/main" id="{E531032B-266E-4B50-8DEB-D0ABF6CD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5273675"/>
            <a:ext cx="6667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400">
                <a:solidFill>
                  <a:srgbClr val="000000"/>
                </a:solidFill>
                <a:latin typeface="Century Gothic" panose="020B0502020202020204" pitchFamily="34" charset="0"/>
              </a:rPr>
              <a:t>750 200</a:t>
            </a:r>
          </a:p>
        </p:txBody>
      </p:sp>
      <p:sp>
        <p:nvSpPr>
          <p:cNvPr id="19510" name="Rectangle 54">
            <a:extLst>
              <a:ext uri="{FF2B5EF4-FFF2-40B4-BE49-F238E27FC236}">
                <a16:creationId xmlns:a16="http://schemas.microsoft.com/office/drawing/2014/main" id="{BF275335-129C-4444-9A34-293CA39DF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4068763"/>
            <a:ext cx="6667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400">
                <a:solidFill>
                  <a:srgbClr val="000000"/>
                </a:solidFill>
                <a:latin typeface="Century Gothic" panose="020B0502020202020204" pitchFamily="34" charset="0"/>
              </a:rPr>
              <a:t>736 650</a:t>
            </a:r>
          </a:p>
        </p:txBody>
      </p:sp>
      <p:sp>
        <p:nvSpPr>
          <p:cNvPr id="19511" name="Rectangle 55">
            <a:extLst>
              <a:ext uri="{FF2B5EF4-FFF2-40B4-BE49-F238E27FC236}">
                <a16:creationId xmlns:a16="http://schemas.microsoft.com/office/drawing/2014/main" id="{1D584276-4BC3-4EE5-B0F8-3BADE407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4665663"/>
            <a:ext cx="9804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6640" rIns="0" bIns="0">
            <a:spAutoFit/>
          </a:bodyPr>
          <a:lstStyle>
            <a:lvl1pPr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7668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213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 	491 100	</a:t>
            </a:r>
          </a:p>
          <a:p>
            <a:pPr marL="5932488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1 125 300</a:t>
            </a:r>
          </a:p>
        </p:txBody>
      </p:sp>
      <p:sp>
        <p:nvSpPr>
          <p:cNvPr id="19512" name="Rectangle 56">
            <a:extLst>
              <a:ext uri="{FF2B5EF4-FFF2-40B4-BE49-F238E27FC236}">
                <a16:creationId xmlns:a16="http://schemas.microsoft.com/office/drawing/2014/main" id="{5823F9B4-5E55-42C5-A251-2F9455CE0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3284538"/>
            <a:ext cx="98044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>
            <a:lvl1pPr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199438" algn="l"/>
                <a:tab pos="9802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 	982 200	</a:t>
            </a:r>
          </a:p>
        </p:txBody>
      </p:sp>
      <p:sp>
        <p:nvSpPr>
          <p:cNvPr id="19513" name="Rectangle 57">
            <a:extLst>
              <a:ext uri="{FF2B5EF4-FFF2-40B4-BE49-F238E27FC236}">
                <a16:creationId xmlns:a16="http://schemas.microsoft.com/office/drawing/2014/main" id="{530961D0-80F1-4B71-B996-74F594B4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0" y="4441825"/>
            <a:ext cx="8143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1 500 000</a:t>
            </a:r>
          </a:p>
        </p:txBody>
      </p:sp>
      <p:sp>
        <p:nvSpPr>
          <p:cNvPr id="19514" name="Freeform 58">
            <a:extLst>
              <a:ext uri="{FF2B5EF4-FFF2-40B4-BE49-F238E27FC236}">
                <a16:creationId xmlns:a16="http://schemas.microsoft.com/office/drawing/2014/main" id="{67477357-5428-4FEA-AE2F-DA832F4C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557713"/>
            <a:ext cx="76200" cy="636587"/>
          </a:xfrm>
          <a:custGeom>
            <a:avLst/>
            <a:gdLst>
              <a:gd name="G0" fmla="+- 10664 0 0"/>
              <a:gd name="G1" fmla="+- 47080 0 0"/>
              <a:gd name="T0" fmla="*/ 31750 w 76200"/>
              <a:gd name="T1" fmla="*/ 560578 h 636904"/>
              <a:gd name="T2" fmla="*/ 0 w 76200"/>
              <a:gd name="T3" fmla="*/ 560578 h 636904"/>
              <a:gd name="T4" fmla="*/ 38100 w 76200"/>
              <a:gd name="T5" fmla="*/ 636778 h 636904"/>
              <a:gd name="T6" fmla="*/ 69850 w 76200"/>
              <a:gd name="T7" fmla="*/ 573278 h 636904"/>
              <a:gd name="T8" fmla="*/ 31750 w 76200"/>
              <a:gd name="T9" fmla="*/ 573278 h 636904"/>
              <a:gd name="T10" fmla="*/ 31750 w 76200"/>
              <a:gd name="T11" fmla="*/ 560578 h 636904"/>
              <a:gd name="T12" fmla="*/ 44450 w 76200"/>
              <a:gd name="T13" fmla="*/ 63500 h 636904"/>
              <a:gd name="T14" fmla="*/ 31750 w 76200"/>
              <a:gd name="T15" fmla="*/ 63500 h 636904"/>
              <a:gd name="T16" fmla="*/ 31750 w 76200"/>
              <a:gd name="T17" fmla="*/ 573278 h 636904"/>
              <a:gd name="T18" fmla="*/ 44450 w 76200"/>
              <a:gd name="T19" fmla="*/ 573278 h 636904"/>
              <a:gd name="T20" fmla="*/ 44450 w 76200"/>
              <a:gd name="T21" fmla="*/ 63500 h 636904"/>
              <a:gd name="T22" fmla="*/ 76200 w 76200"/>
              <a:gd name="T23" fmla="*/ 560578 h 636904"/>
              <a:gd name="T24" fmla="*/ 44450 w 76200"/>
              <a:gd name="T25" fmla="*/ 560578 h 636904"/>
              <a:gd name="T26" fmla="*/ 44450 w 76200"/>
              <a:gd name="T27" fmla="*/ 573278 h 636904"/>
              <a:gd name="T28" fmla="*/ 69850 w 76200"/>
              <a:gd name="T29" fmla="*/ 573278 h 636904"/>
              <a:gd name="T30" fmla="*/ 76200 w 76200"/>
              <a:gd name="T31" fmla="*/ 560578 h 636904"/>
              <a:gd name="T32" fmla="*/ 38100 w 76200"/>
              <a:gd name="T33" fmla="*/ 0 h 636904"/>
              <a:gd name="T34" fmla="*/ 0 w 76200"/>
              <a:gd name="T35" fmla="*/ 76200 h 636904"/>
              <a:gd name="T36" fmla="*/ 31750 w 76200"/>
              <a:gd name="T37" fmla="*/ 76200 h 636904"/>
              <a:gd name="T38" fmla="*/ 31750 w 76200"/>
              <a:gd name="T39" fmla="*/ 63500 h 636904"/>
              <a:gd name="T40" fmla="*/ 69850 w 76200"/>
              <a:gd name="T41" fmla="*/ 63500 h 636904"/>
              <a:gd name="T42" fmla="*/ 38100 w 76200"/>
              <a:gd name="T43" fmla="*/ 0 h 636904"/>
              <a:gd name="T44" fmla="*/ 69850 w 76200"/>
              <a:gd name="T45" fmla="*/ 63500 h 636904"/>
              <a:gd name="T46" fmla="*/ 44450 w 76200"/>
              <a:gd name="T47" fmla="*/ 63500 h 636904"/>
              <a:gd name="T48" fmla="*/ 44450 w 76200"/>
              <a:gd name="T49" fmla="*/ 76200 h 636904"/>
              <a:gd name="T50" fmla="*/ 76200 w 76200"/>
              <a:gd name="T51" fmla="*/ 76200 h 636904"/>
              <a:gd name="T52" fmla="*/ 69850 w 76200"/>
              <a:gd name="T53" fmla="*/ 63500 h 636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00" h="636904">
                <a:moveTo>
                  <a:pt x="31750" y="560578"/>
                </a:moveTo>
                <a:lnTo>
                  <a:pt x="0" y="560578"/>
                </a:lnTo>
                <a:lnTo>
                  <a:pt x="38100" y="636778"/>
                </a:lnTo>
                <a:lnTo>
                  <a:pt x="69850" y="573278"/>
                </a:lnTo>
                <a:lnTo>
                  <a:pt x="31750" y="573278"/>
                </a:lnTo>
                <a:lnTo>
                  <a:pt x="31750" y="560578"/>
                </a:lnTo>
                <a:close/>
              </a:path>
              <a:path w="76200" h="636904">
                <a:moveTo>
                  <a:pt x="44450" y="63500"/>
                </a:moveTo>
                <a:lnTo>
                  <a:pt x="31750" y="63500"/>
                </a:lnTo>
                <a:lnTo>
                  <a:pt x="31750" y="573278"/>
                </a:lnTo>
                <a:lnTo>
                  <a:pt x="44450" y="573278"/>
                </a:lnTo>
                <a:lnTo>
                  <a:pt x="44450" y="63500"/>
                </a:lnTo>
                <a:close/>
              </a:path>
              <a:path w="76200" h="636904">
                <a:moveTo>
                  <a:pt x="76200" y="560578"/>
                </a:moveTo>
                <a:lnTo>
                  <a:pt x="44450" y="560578"/>
                </a:lnTo>
                <a:lnTo>
                  <a:pt x="44450" y="573278"/>
                </a:lnTo>
                <a:lnTo>
                  <a:pt x="69850" y="573278"/>
                </a:lnTo>
                <a:lnTo>
                  <a:pt x="76200" y="560578"/>
                </a:lnTo>
                <a:close/>
              </a:path>
              <a:path w="76200" h="6369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369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5" name="Rectangle 59">
            <a:extLst>
              <a:ext uri="{FF2B5EF4-FFF2-40B4-BE49-F238E27FC236}">
                <a16:creationId xmlns:a16="http://schemas.microsoft.com/office/drawing/2014/main" id="{1BDA6F8A-F8E7-4601-81CD-A0C7D15D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4575" y="2878138"/>
            <a:ext cx="8143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13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1 178 640</a:t>
            </a:r>
          </a:p>
        </p:txBody>
      </p:sp>
      <p:sp>
        <p:nvSpPr>
          <p:cNvPr id="19516" name="Text Box 60">
            <a:extLst>
              <a:ext uri="{FF2B5EF4-FFF2-40B4-BE49-F238E27FC236}">
                <a16:creationId xmlns:a16="http://schemas.microsoft.com/office/drawing/2014/main" id="{1CDBEF15-9EB2-4FD0-A08A-BDCDEA1B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792B2153-2F59-48C8-94C7-414EF836E332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14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517" name="Rectangle 61">
            <a:extLst>
              <a:ext uri="{FF2B5EF4-FFF2-40B4-BE49-F238E27FC236}">
                <a16:creationId xmlns:a16="http://schemas.microsoft.com/office/drawing/2014/main" id="{E9C9DF29-E17E-4D1B-9C46-6C39925C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0" y="4295775"/>
            <a:ext cx="8143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400">
                <a:latin typeface="Century Gothic" panose="020B0502020202020204" pitchFamily="34" charset="0"/>
              </a:rPr>
              <a:t>1 976 880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294E7494-273F-4DF9-B729-7D845F5199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8738"/>
            <a:ext cx="7423150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2800"/>
              <a:t>Zalety używania oprogramowania ASTER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C8B16CB-93F5-4B99-97F3-B4CFEB02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386263"/>
            <a:ext cx="12049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Economy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7F0B58-AD29-45A0-8F0F-AFE8D4AD6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0" y="1617663"/>
            <a:ext cx="1785938" cy="26908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E45983A-03D8-40D1-8898-25400F5D6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2263"/>
            <a:ext cx="3894138" cy="28559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1FE540A0-0B0A-475F-A854-E2575D4E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8838" y="4389438"/>
            <a:ext cx="10747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Ecology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121EBF16-F999-41E3-8066-B88A3C170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4165600"/>
            <a:ext cx="5276850" cy="19589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FB11C39-36E2-46D1-A3E5-E604EFCB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647700"/>
            <a:ext cx="3295650" cy="23336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75ABC517-7DCA-4500-A90A-315FDC33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754063"/>
            <a:ext cx="2225675" cy="222567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2BA59D0F-5E2F-4B0C-A842-FE1ECF51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3057525"/>
            <a:ext cx="26908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0638" indent="-635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Reduce equipment downtime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6EB0D8F0-4A13-4C4E-8439-689760CE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91C66229-7A8C-4F59-8FEE-17C9646CA687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15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62571AA3-FC21-404E-BD3D-02877360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6091238"/>
            <a:ext cx="23447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Up to 12 workstations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25B179B-B03F-4F94-AF92-83AB82D2A9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8738"/>
            <a:ext cx="77438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2800"/>
              <a:t>Wady używania oprogramowania ASTER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B968C86-E8E5-48E7-8AFF-BCA4A3E5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844550"/>
            <a:ext cx="2492375" cy="25130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C5D2A2-7A93-4B07-A738-2A152E53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812800"/>
            <a:ext cx="2620962" cy="26193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8FD1D54-F2E4-4E90-A9F9-8D60A7DA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3471863"/>
            <a:ext cx="29384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74638" indent="-26035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Remote administration restrictions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6B0C7D4B-3F75-44CA-94AA-348739E6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3454400"/>
            <a:ext cx="21272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PC Prevention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C1CB90B-64F0-4625-A348-FA96C69E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1101725"/>
            <a:ext cx="2730500" cy="22002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BDB9F5EC-70D5-43E7-AF79-3772D632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6202363"/>
            <a:ext cx="3733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Weak placement flexibility</a:t>
            </a: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36E0B97B-B5D5-4958-960B-E8BE7F9A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4295775"/>
            <a:ext cx="1441450" cy="1843088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070B2E3E-941B-44E4-A57C-39EB8837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324350"/>
            <a:ext cx="1757362" cy="164782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345648AF-6C5C-4C71-96E8-C9BD183EC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324350"/>
            <a:ext cx="1757362" cy="164782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Freeform 11">
            <a:extLst>
              <a:ext uri="{FF2B5EF4-FFF2-40B4-BE49-F238E27FC236}">
                <a16:creationId xmlns:a16="http://schemas.microsoft.com/office/drawing/2014/main" id="{1EC3B0EC-EABA-4C2A-9CE3-9E6B8FAF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5078413"/>
            <a:ext cx="1531937" cy="249237"/>
          </a:xfrm>
          <a:custGeom>
            <a:avLst/>
            <a:gdLst>
              <a:gd name="G0" fmla="+- 24926 0 0"/>
              <a:gd name="G1" fmla="+- 53581 0 0"/>
              <a:gd name="T0" fmla="*/ 1305814 w 1532254"/>
              <a:gd name="T1" fmla="*/ 21081 h 250189"/>
              <a:gd name="T2" fmla="*/ 1304289 w 1532254"/>
              <a:gd name="T3" fmla="*/ 97295 h 250189"/>
              <a:gd name="T4" fmla="*/ 1342389 w 1532254"/>
              <a:gd name="T5" fmla="*/ 98043 h 250189"/>
              <a:gd name="T6" fmla="*/ 1340865 w 1532254"/>
              <a:gd name="T7" fmla="*/ 174243 h 250189"/>
              <a:gd name="T8" fmla="*/ 1302750 w 1532254"/>
              <a:gd name="T9" fmla="*/ 174243 h 250189"/>
              <a:gd name="T10" fmla="*/ 1301241 w 1532254"/>
              <a:gd name="T11" fmla="*/ 249681 h 250189"/>
              <a:gd name="T12" fmla="*/ 1459792 w 1532254"/>
              <a:gd name="T13" fmla="*/ 174243 h 250189"/>
              <a:gd name="T14" fmla="*/ 1340865 w 1532254"/>
              <a:gd name="T15" fmla="*/ 174243 h 250189"/>
              <a:gd name="T16" fmla="*/ 1302765 w 1532254"/>
              <a:gd name="T17" fmla="*/ 173495 h 250189"/>
              <a:gd name="T18" fmla="*/ 1461365 w 1532254"/>
              <a:gd name="T19" fmla="*/ 173495 h 250189"/>
              <a:gd name="T20" fmla="*/ 1532127 w 1532254"/>
              <a:gd name="T21" fmla="*/ 139826 h 250189"/>
              <a:gd name="T22" fmla="*/ 1305814 w 1532254"/>
              <a:gd name="T23" fmla="*/ 21081 h 250189"/>
              <a:gd name="T24" fmla="*/ 230759 w 1532254"/>
              <a:gd name="T25" fmla="*/ 0 h 250189"/>
              <a:gd name="T26" fmla="*/ 0 w 1532254"/>
              <a:gd name="T27" fmla="*/ 109854 h 250189"/>
              <a:gd name="T28" fmla="*/ 226313 w 1532254"/>
              <a:gd name="T29" fmla="*/ 228599 h 250189"/>
              <a:gd name="T30" fmla="*/ 227795 w 1532254"/>
              <a:gd name="T31" fmla="*/ 152385 h 250189"/>
              <a:gd name="T32" fmla="*/ 189737 w 1532254"/>
              <a:gd name="T33" fmla="*/ 151637 h 250189"/>
              <a:gd name="T34" fmla="*/ 191262 w 1532254"/>
              <a:gd name="T35" fmla="*/ 75437 h 250189"/>
              <a:gd name="T36" fmla="*/ 229292 w 1532254"/>
              <a:gd name="T37" fmla="*/ 75437 h 250189"/>
              <a:gd name="T38" fmla="*/ 230759 w 1532254"/>
              <a:gd name="T39" fmla="*/ 0 h 250189"/>
              <a:gd name="T40" fmla="*/ 1304289 w 1532254"/>
              <a:gd name="T41" fmla="*/ 97295 h 250189"/>
              <a:gd name="T42" fmla="*/ 1302765 w 1532254"/>
              <a:gd name="T43" fmla="*/ 173495 h 250189"/>
              <a:gd name="T44" fmla="*/ 1340865 w 1532254"/>
              <a:gd name="T45" fmla="*/ 174243 h 250189"/>
              <a:gd name="T46" fmla="*/ 1342389 w 1532254"/>
              <a:gd name="T47" fmla="*/ 98043 h 250189"/>
              <a:gd name="T48" fmla="*/ 1304289 w 1532254"/>
              <a:gd name="T49" fmla="*/ 97295 h 250189"/>
              <a:gd name="T50" fmla="*/ 229277 w 1532254"/>
              <a:gd name="T51" fmla="*/ 76184 h 250189"/>
              <a:gd name="T52" fmla="*/ 227795 w 1532254"/>
              <a:gd name="T53" fmla="*/ 152385 h 250189"/>
              <a:gd name="T54" fmla="*/ 1302765 w 1532254"/>
              <a:gd name="T55" fmla="*/ 173495 h 250189"/>
              <a:gd name="T56" fmla="*/ 1304289 w 1532254"/>
              <a:gd name="T57" fmla="*/ 97295 h 250189"/>
              <a:gd name="T58" fmla="*/ 229277 w 1532254"/>
              <a:gd name="T59" fmla="*/ 76184 h 250189"/>
              <a:gd name="T60" fmla="*/ 191262 w 1532254"/>
              <a:gd name="T61" fmla="*/ 75437 h 250189"/>
              <a:gd name="T62" fmla="*/ 189737 w 1532254"/>
              <a:gd name="T63" fmla="*/ 151637 h 250189"/>
              <a:gd name="T64" fmla="*/ 227795 w 1532254"/>
              <a:gd name="T65" fmla="*/ 152385 h 250189"/>
              <a:gd name="T66" fmla="*/ 229277 w 1532254"/>
              <a:gd name="T67" fmla="*/ 76184 h 250189"/>
              <a:gd name="T68" fmla="*/ 191262 w 1532254"/>
              <a:gd name="T69" fmla="*/ 75437 h 250189"/>
              <a:gd name="T70" fmla="*/ 229292 w 1532254"/>
              <a:gd name="T71" fmla="*/ 75437 h 250189"/>
              <a:gd name="T72" fmla="*/ 191262 w 1532254"/>
              <a:gd name="T73" fmla="*/ 75437 h 250189"/>
              <a:gd name="T74" fmla="*/ 229277 w 1532254"/>
              <a:gd name="T75" fmla="*/ 76184 h 250189"/>
              <a:gd name="T76" fmla="*/ 229292 w 1532254"/>
              <a:gd name="T77" fmla="*/ 75437 h 250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32254" h="250189">
                <a:moveTo>
                  <a:pt x="1305814" y="21081"/>
                </a:moveTo>
                <a:lnTo>
                  <a:pt x="1304289" y="97295"/>
                </a:lnTo>
                <a:lnTo>
                  <a:pt x="1342389" y="98043"/>
                </a:lnTo>
                <a:lnTo>
                  <a:pt x="1340865" y="174243"/>
                </a:lnTo>
                <a:lnTo>
                  <a:pt x="1302750" y="174243"/>
                </a:lnTo>
                <a:lnTo>
                  <a:pt x="1301241" y="249681"/>
                </a:lnTo>
                <a:lnTo>
                  <a:pt x="1459792" y="174243"/>
                </a:lnTo>
                <a:lnTo>
                  <a:pt x="1340865" y="174243"/>
                </a:lnTo>
                <a:lnTo>
                  <a:pt x="1302765" y="173495"/>
                </a:lnTo>
                <a:lnTo>
                  <a:pt x="1461365" y="173495"/>
                </a:lnTo>
                <a:lnTo>
                  <a:pt x="1532127" y="139826"/>
                </a:lnTo>
                <a:lnTo>
                  <a:pt x="1305814" y="21081"/>
                </a:lnTo>
                <a:close/>
              </a:path>
              <a:path w="1532254" h="250189">
                <a:moveTo>
                  <a:pt x="230759" y="0"/>
                </a:moveTo>
                <a:lnTo>
                  <a:pt x="0" y="109854"/>
                </a:lnTo>
                <a:lnTo>
                  <a:pt x="226313" y="228599"/>
                </a:lnTo>
                <a:lnTo>
                  <a:pt x="227795" y="152385"/>
                </a:lnTo>
                <a:lnTo>
                  <a:pt x="189737" y="151637"/>
                </a:lnTo>
                <a:lnTo>
                  <a:pt x="191262" y="75437"/>
                </a:lnTo>
                <a:lnTo>
                  <a:pt x="229292" y="75437"/>
                </a:lnTo>
                <a:lnTo>
                  <a:pt x="230759" y="0"/>
                </a:lnTo>
                <a:close/>
              </a:path>
              <a:path w="1532254" h="250189">
                <a:moveTo>
                  <a:pt x="1304289" y="97295"/>
                </a:moveTo>
                <a:lnTo>
                  <a:pt x="1302765" y="173495"/>
                </a:lnTo>
                <a:lnTo>
                  <a:pt x="1340865" y="174243"/>
                </a:lnTo>
                <a:lnTo>
                  <a:pt x="1342389" y="98043"/>
                </a:lnTo>
                <a:lnTo>
                  <a:pt x="1304289" y="97295"/>
                </a:lnTo>
                <a:close/>
              </a:path>
              <a:path w="1532254" h="250189">
                <a:moveTo>
                  <a:pt x="229277" y="76184"/>
                </a:moveTo>
                <a:lnTo>
                  <a:pt x="227795" y="152385"/>
                </a:lnTo>
                <a:lnTo>
                  <a:pt x="1302765" y="173495"/>
                </a:lnTo>
                <a:lnTo>
                  <a:pt x="1304289" y="97295"/>
                </a:lnTo>
                <a:lnTo>
                  <a:pt x="229277" y="76184"/>
                </a:lnTo>
                <a:close/>
              </a:path>
              <a:path w="1532254" h="250189">
                <a:moveTo>
                  <a:pt x="191262" y="75437"/>
                </a:moveTo>
                <a:lnTo>
                  <a:pt x="189737" y="151637"/>
                </a:lnTo>
                <a:lnTo>
                  <a:pt x="227795" y="152385"/>
                </a:lnTo>
                <a:lnTo>
                  <a:pt x="229277" y="76184"/>
                </a:lnTo>
                <a:lnTo>
                  <a:pt x="191262" y="75437"/>
                </a:lnTo>
                <a:close/>
              </a:path>
              <a:path w="1532254" h="250189">
                <a:moveTo>
                  <a:pt x="229292" y="75437"/>
                </a:moveTo>
                <a:lnTo>
                  <a:pt x="191262" y="75437"/>
                </a:lnTo>
                <a:lnTo>
                  <a:pt x="229277" y="76184"/>
                </a:lnTo>
                <a:lnTo>
                  <a:pt x="229292" y="75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Freeform 12">
            <a:extLst>
              <a:ext uri="{FF2B5EF4-FFF2-40B4-BE49-F238E27FC236}">
                <a16:creationId xmlns:a16="http://schemas.microsoft.com/office/drawing/2014/main" id="{9396045B-EA05-4D99-ABED-F4988476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5108575"/>
            <a:ext cx="1531938" cy="249238"/>
          </a:xfrm>
          <a:custGeom>
            <a:avLst/>
            <a:gdLst>
              <a:gd name="G0" fmla="+- 24926 0 0"/>
              <a:gd name="G1" fmla="+- 53581 0 0"/>
              <a:gd name="T0" fmla="*/ 1305814 w 1532254"/>
              <a:gd name="T1" fmla="*/ 21081 h 250189"/>
              <a:gd name="T2" fmla="*/ 1304289 w 1532254"/>
              <a:gd name="T3" fmla="*/ 97295 h 250189"/>
              <a:gd name="T4" fmla="*/ 1342390 w 1532254"/>
              <a:gd name="T5" fmla="*/ 98043 h 250189"/>
              <a:gd name="T6" fmla="*/ 1340866 w 1532254"/>
              <a:gd name="T7" fmla="*/ 174243 h 250189"/>
              <a:gd name="T8" fmla="*/ 1302750 w 1532254"/>
              <a:gd name="T9" fmla="*/ 174243 h 250189"/>
              <a:gd name="T10" fmla="*/ 1301242 w 1532254"/>
              <a:gd name="T11" fmla="*/ 249681 h 250189"/>
              <a:gd name="T12" fmla="*/ 1459792 w 1532254"/>
              <a:gd name="T13" fmla="*/ 174243 h 250189"/>
              <a:gd name="T14" fmla="*/ 1340866 w 1532254"/>
              <a:gd name="T15" fmla="*/ 174243 h 250189"/>
              <a:gd name="T16" fmla="*/ 1302765 w 1532254"/>
              <a:gd name="T17" fmla="*/ 173495 h 250189"/>
              <a:gd name="T18" fmla="*/ 1461365 w 1532254"/>
              <a:gd name="T19" fmla="*/ 173495 h 250189"/>
              <a:gd name="T20" fmla="*/ 1532127 w 1532254"/>
              <a:gd name="T21" fmla="*/ 139826 h 250189"/>
              <a:gd name="T22" fmla="*/ 1305814 w 1532254"/>
              <a:gd name="T23" fmla="*/ 21081 h 250189"/>
              <a:gd name="T24" fmla="*/ 230758 w 1532254"/>
              <a:gd name="T25" fmla="*/ 0 h 250189"/>
              <a:gd name="T26" fmla="*/ 0 w 1532254"/>
              <a:gd name="T27" fmla="*/ 109854 h 250189"/>
              <a:gd name="T28" fmla="*/ 226314 w 1532254"/>
              <a:gd name="T29" fmla="*/ 228599 h 250189"/>
              <a:gd name="T30" fmla="*/ 227795 w 1532254"/>
              <a:gd name="T31" fmla="*/ 152385 h 250189"/>
              <a:gd name="T32" fmla="*/ 189738 w 1532254"/>
              <a:gd name="T33" fmla="*/ 151637 h 250189"/>
              <a:gd name="T34" fmla="*/ 191262 w 1532254"/>
              <a:gd name="T35" fmla="*/ 75437 h 250189"/>
              <a:gd name="T36" fmla="*/ 229292 w 1532254"/>
              <a:gd name="T37" fmla="*/ 75437 h 250189"/>
              <a:gd name="T38" fmla="*/ 230758 w 1532254"/>
              <a:gd name="T39" fmla="*/ 0 h 250189"/>
              <a:gd name="T40" fmla="*/ 1304289 w 1532254"/>
              <a:gd name="T41" fmla="*/ 97295 h 250189"/>
              <a:gd name="T42" fmla="*/ 1302765 w 1532254"/>
              <a:gd name="T43" fmla="*/ 173495 h 250189"/>
              <a:gd name="T44" fmla="*/ 1340866 w 1532254"/>
              <a:gd name="T45" fmla="*/ 174243 h 250189"/>
              <a:gd name="T46" fmla="*/ 1342390 w 1532254"/>
              <a:gd name="T47" fmla="*/ 98043 h 250189"/>
              <a:gd name="T48" fmla="*/ 1304289 w 1532254"/>
              <a:gd name="T49" fmla="*/ 97295 h 250189"/>
              <a:gd name="T50" fmla="*/ 229277 w 1532254"/>
              <a:gd name="T51" fmla="*/ 76184 h 250189"/>
              <a:gd name="T52" fmla="*/ 227795 w 1532254"/>
              <a:gd name="T53" fmla="*/ 152385 h 250189"/>
              <a:gd name="T54" fmla="*/ 1302765 w 1532254"/>
              <a:gd name="T55" fmla="*/ 173495 h 250189"/>
              <a:gd name="T56" fmla="*/ 1304289 w 1532254"/>
              <a:gd name="T57" fmla="*/ 97295 h 250189"/>
              <a:gd name="T58" fmla="*/ 229277 w 1532254"/>
              <a:gd name="T59" fmla="*/ 76184 h 250189"/>
              <a:gd name="T60" fmla="*/ 191262 w 1532254"/>
              <a:gd name="T61" fmla="*/ 75437 h 250189"/>
              <a:gd name="T62" fmla="*/ 189738 w 1532254"/>
              <a:gd name="T63" fmla="*/ 151637 h 250189"/>
              <a:gd name="T64" fmla="*/ 227795 w 1532254"/>
              <a:gd name="T65" fmla="*/ 152385 h 250189"/>
              <a:gd name="T66" fmla="*/ 229277 w 1532254"/>
              <a:gd name="T67" fmla="*/ 76184 h 250189"/>
              <a:gd name="T68" fmla="*/ 191262 w 1532254"/>
              <a:gd name="T69" fmla="*/ 75437 h 250189"/>
              <a:gd name="T70" fmla="*/ 229292 w 1532254"/>
              <a:gd name="T71" fmla="*/ 75437 h 250189"/>
              <a:gd name="T72" fmla="*/ 191262 w 1532254"/>
              <a:gd name="T73" fmla="*/ 75437 h 250189"/>
              <a:gd name="T74" fmla="*/ 229277 w 1532254"/>
              <a:gd name="T75" fmla="*/ 76184 h 250189"/>
              <a:gd name="T76" fmla="*/ 229292 w 1532254"/>
              <a:gd name="T77" fmla="*/ 75437 h 250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32254" h="250189">
                <a:moveTo>
                  <a:pt x="1305814" y="21081"/>
                </a:moveTo>
                <a:lnTo>
                  <a:pt x="1304289" y="97295"/>
                </a:lnTo>
                <a:lnTo>
                  <a:pt x="1342390" y="98043"/>
                </a:lnTo>
                <a:lnTo>
                  <a:pt x="1340866" y="174243"/>
                </a:lnTo>
                <a:lnTo>
                  <a:pt x="1302750" y="174243"/>
                </a:lnTo>
                <a:lnTo>
                  <a:pt x="1301242" y="249681"/>
                </a:lnTo>
                <a:lnTo>
                  <a:pt x="1459792" y="174243"/>
                </a:lnTo>
                <a:lnTo>
                  <a:pt x="1340866" y="174243"/>
                </a:lnTo>
                <a:lnTo>
                  <a:pt x="1302765" y="173495"/>
                </a:lnTo>
                <a:lnTo>
                  <a:pt x="1461365" y="173495"/>
                </a:lnTo>
                <a:lnTo>
                  <a:pt x="1532127" y="139826"/>
                </a:lnTo>
                <a:lnTo>
                  <a:pt x="1305814" y="21081"/>
                </a:lnTo>
                <a:close/>
              </a:path>
              <a:path w="1532254" h="250189">
                <a:moveTo>
                  <a:pt x="230758" y="0"/>
                </a:moveTo>
                <a:lnTo>
                  <a:pt x="0" y="109854"/>
                </a:lnTo>
                <a:lnTo>
                  <a:pt x="226314" y="228599"/>
                </a:lnTo>
                <a:lnTo>
                  <a:pt x="227795" y="152385"/>
                </a:lnTo>
                <a:lnTo>
                  <a:pt x="189738" y="151637"/>
                </a:lnTo>
                <a:lnTo>
                  <a:pt x="191262" y="75437"/>
                </a:lnTo>
                <a:lnTo>
                  <a:pt x="229292" y="75437"/>
                </a:lnTo>
                <a:lnTo>
                  <a:pt x="230758" y="0"/>
                </a:lnTo>
                <a:close/>
              </a:path>
              <a:path w="1532254" h="250189">
                <a:moveTo>
                  <a:pt x="1304289" y="97295"/>
                </a:moveTo>
                <a:lnTo>
                  <a:pt x="1302765" y="173495"/>
                </a:lnTo>
                <a:lnTo>
                  <a:pt x="1340866" y="174243"/>
                </a:lnTo>
                <a:lnTo>
                  <a:pt x="1342390" y="98043"/>
                </a:lnTo>
                <a:lnTo>
                  <a:pt x="1304289" y="97295"/>
                </a:lnTo>
                <a:close/>
              </a:path>
              <a:path w="1532254" h="250189">
                <a:moveTo>
                  <a:pt x="229277" y="76184"/>
                </a:moveTo>
                <a:lnTo>
                  <a:pt x="227795" y="152385"/>
                </a:lnTo>
                <a:lnTo>
                  <a:pt x="1302765" y="173495"/>
                </a:lnTo>
                <a:lnTo>
                  <a:pt x="1304289" y="97295"/>
                </a:lnTo>
                <a:lnTo>
                  <a:pt x="229277" y="76184"/>
                </a:lnTo>
                <a:close/>
              </a:path>
              <a:path w="1532254" h="250189">
                <a:moveTo>
                  <a:pt x="191262" y="75437"/>
                </a:moveTo>
                <a:lnTo>
                  <a:pt x="189738" y="151637"/>
                </a:lnTo>
                <a:lnTo>
                  <a:pt x="227795" y="152385"/>
                </a:lnTo>
                <a:lnTo>
                  <a:pt x="229277" y="76184"/>
                </a:lnTo>
                <a:lnTo>
                  <a:pt x="191262" y="75437"/>
                </a:lnTo>
                <a:close/>
              </a:path>
              <a:path w="1532254" h="250189">
                <a:moveTo>
                  <a:pt x="229292" y="75437"/>
                </a:moveTo>
                <a:lnTo>
                  <a:pt x="191262" y="75437"/>
                </a:lnTo>
                <a:lnTo>
                  <a:pt x="229277" y="76184"/>
                </a:lnTo>
                <a:lnTo>
                  <a:pt x="229292" y="75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881C26DA-42B1-455F-A2F1-A73A5069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1B826E5B-92D1-4EAE-BB3F-512EA9B974D9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16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059AF29C-5D67-4E44-B54D-992C5F10B6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8738"/>
            <a:ext cx="28162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ru-RU" altLang="ru-RU" sz="2800"/>
              <a:t>Podsumowanie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38B5E80-33DC-4ADE-86BE-91CF0BC0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788988"/>
            <a:ext cx="96821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just" hangingPunct="1">
              <a:lnSpc>
                <a:spcPct val="15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Biorąc pod uwagę wyniki projektu pilotażowego, po przeanalizowaniu zalet i wad programu ASTER, zadecydowano, że jego użycie jest zalecane w przyszłej organizacji nowych stanowisk pracy w przedsiębiorstwach.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44F623-D9D3-4D21-9DEC-03FE8F56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1906588"/>
            <a:ext cx="5726113" cy="45529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3EE6A76-B4B1-458E-8934-D7A95656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AB87C9B5-1360-4E0B-8866-79E4B7F4AF4E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17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1F68807-F2CB-4178-B39B-56F25661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Freeform 2">
            <a:extLst>
              <a:ext uri="{FF2B5EF4-FFF2-40B4-BE49-F238E27FC236}">
                <a16:creationId xmlns:a16="http://schemas.microsoft.com/office/drawing/2014/main" id="{A361BA66-B78F-42F2-A0E2-95C01B540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12182475" cy="1108075"/>
          </a:xfrm>
          <a:custGeom>
            <a:avLst/>
            <a:gdLst>
              <a:gd name="G0" fmla="+- 58950 0 0"/>
              <a:gd name="G1" fmla="+- 59499 0 0"/>
              <a:gd name="T0" fmla="*/ 0 w 12183110"/>
              <a:gd name="T1" fmla="*/ 1107948 h 1108075"/>
              <a:gd name="T2" fmla="*/ 12182856 w 12183110"/>
              <a:gd name="T3" fmla="*/ 1107948 h 1108075"/>
              <a:gd name="T4" fmla="*/ 12182856 w 12183110"/>
              <a:gd name="T5" fmla="*/ 0 h 1108075"/>
              <a:gd name="T6" fmla="*/ 0 w 12183110"/>
              <a:gd name="T7" fmla="*/ 0 h 1108075"/>
              <a:gd name="T8" fmla="*/ 0 w 12183110"/>
              <a:gd name="T9" fmla="*/ 1107948 h 1108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83110" h="1108075">
                <a:moveTo>
                  <a:pt x="0" y="1107948"/>
                </a:moveTo>
                <a:lnTo>
                  <a:pt x="12182856" y="1107948"/>
                </a:lnTo>
                <a:lnTo>
                  <a:pt x="12182856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solidFill>
            <a:srgbClr val="FFD200">
              <a:alpha val="7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AD1712A-1F16-416A-9A19-308E906342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3413125"/>
            <a:ext cx="12192000" cy="1157288"/>
          </a:xfrm>
          <a:ln/>
        </p:spPr>
        <p:txBody>
          <a:bodyPr tIns="12600"/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/>
              <a:t>Dziękuje za uwagę!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9D616E0-7215-4B89-A73A-EB2D013A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1233488"/>
            <a:ext cx="1712912" cy="17145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69CFEE2C-4E46-40C5-BD44-F3D7547D6B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8100"/>
            <a:ext cx="8607425" cy="1157288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/>
              <a:t>Kierunki rozwoju IT z JSC “82 SRZ”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D7EEF3C-65C5-4273-A93D-F6E757AA3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3673475"/>
            <a:ext cx="2057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896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indent="-214313" hangingPunct="1">
              <a:lnSpc>
                <a:spcPts val="2638"/>
              </a:lnSpc>
              <a:spcBef>
                <a:spcPts val="388"/>
              </a:spcBef>
            </a:pPr>
            <a:r>
              <a:rPr lang="pl-PL" altLang="ru-RU" sz="2400">
                <a:latin typeface="Century Gothic" panose="020B0502020202020204" pitchFamily="34" charset="0"/>
              </a:rPr>
              <a:t>Направления  IT развития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F95412-A429-41F5-B326-4BF7AB7C4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1320800"/>
            <a:ext cx="17303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8"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Новое</a:t>
            </a:r>
          </a:p>
          <a:p>
            <a:pPr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оборудование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77BEF78-E3DF-46F2-B4C9-B024AD13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027113"/>
            <a:ext cx="9986962" cy="52165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D2300C-017E-4CBD-A50B-AD314DEC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2466975"/>
            <a:ext cx="25225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96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96938" indent="-882650" algn="ctr" hangingPunct="1">
              <a:lnSpc>
                <a:spcPts val="1975"/>
              </a:lnSpc>
              <a:spcBef>
                <a:spcPts val="313"/>
              </a:spcBef>
            </a:pPr>
            <a:r>
              <a:rPr lang="pl-PL" altLang="ru-RU">
                <a:latin typeface="Century Gothic" panose="020B0502020202020204" pitchFamily="34" charset="0"/>
              </a:rPr>
              <a:t>Przedstawienie nowego</a:t>
            </a:r>
          </a:p>
          <a:p>
            <a:pPr marL="896938" indent="-882650" algn="ctr" hangingPunct="1">
              <a:lnSpc>
                <a:spcPts val="1975"/>
              </a:lnSpc>
              <a:spcBef>
                <a:spcPts val="313"/>
              </a:spcBef>
            </a:pPr>
            <a:r>
              <a:rPr lang="pl-PL" altLang="ru-RU">
                <a:latin typeface="Century Gothic" panose="020B0502020202020204" pitchFamily="34" charset="0"/>
              </a:rPr>
              <a:t>oprogramowania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F72B1C7-8CB2-498F-8DC9-6262DC48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9425" y="6532563"/>
            <a:ext cx="1349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908C19E3-7E81-4298-87EE-FBA7D7F2B8B1}" type="slidenum"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2</a:t>
            </a:fld>
            <a:endParaRPr lang="pl-PL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21FE22B-6BD8-4968-AC49-F9A5B014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5322888"/>
            <a:ext cx="27352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Przejście na elektroniczne</a:t>
            </a:r>
          </a:p>
          <a:p>
            <a:pPr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zarządzanie dokumentami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9F69C9A5-B87C-4F2B-A004-9E2C8027E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5176838"/>
            <a:ext cx="1638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996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06388" indent="-292100" algn="ctr" hangingPunct="1">
              <a:lnSpc>
                <a:spcPts val="1975"/>
              </a:lnSpc>
              <a:spcBef>
                <a:spcPts val="313"/>
              </a:spcBef>
            </a:pPr>
            <a:r>
              <a:rPr lang="pl-PL" altLang="ru-RU">
                <a:latin typeface="Century Gothic" panose="020B0502020202020204" pitchFamily="34" charset="0"/>
              </a:rPr>
              <a:t>Tworzenie</a:t>
            </a:r>
          </a:p>
          <a:p>
            <a:pPr marL="306388" indent="-292100" algn="ctr" hangingPunct="1">
              <a:lnSpc>
                <a:spcPts val="1975"/>
              </a:lnSpc>
              <a:spcBef>
                <a:spcPts val="313"/>
              </a:spcBef>
            </a:pPr>
            <a:r>
              <a:rPr lang="pl-PL" altLang="ru-RU">
                <a:latin typeface="Century Gothic" panose="020B0502020202020204" pitchFamily="34" charset="0"/>
              </a:rPr>
              <a:t>systemu</a:t>
            </a:r>
          </a:p>
          <a:p>
            <a:pPr marL="306388" indent="-292100" algn="ctr" hangingPunct="1">
              <a:lnSpc>
                <a:spcPts val="1975"/>
              </a:lnSpc>
              <a:spcBef>
                <a:spcPts val="313"/>
              </a:spcBef>
            </a:pPr>
            <a:r>
              <a:rPr lang="pl-PL" altLang="ru-RU">
                <a:latin typeface="Century Gothic" panose="020B0502020202020204" pitchFamily="34" charset="0"/>
              </a:rPr>
              <a:t>ERP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86096443-ACCD-4332-B6E6-E4C3DEB3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2635250"/>
            <a:ext cx="23383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Zautomatyzowane</a:t>
            </a:r>
          </a:p>
          <a:p>
            <a:pPr algn="ctr" hangingPunct="1">
              <a:lnSpc>
                <a:spcPts val="2063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stanowiska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A8021596-D47D-4635-B985-AD465FF0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3581400"/>
            <a:ext cx="1989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ru-RU">
                <a:latin typeface="Century Gothic" panose="020B0502020202020204" pitchFamily="34" charset="0"/>
              </a:rPr>
              <a:t>Kierunki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ru-RU"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0AD545BA-ECEB-4DE5-B578-32C1213B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1304925"/>
            <a:ext cx="1989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ru-RU">
                <a:latin typeface="Century Gothic" panose="020B0502020202020204" pitchFamily="34" charset="0"/>
              </a:rPr>
              <a:t>Nowe wyposażenie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00C573B-A727-407D-B912-CE8C75E767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8738"/>
            <a:ext cx="7158038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2800"/>
              <a:t>Problemy działów IT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6D85DA1-096C-4CC8-AA5A-18AF79B21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725488"/>
            <a:ext cx="2860675" cy="19923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B022BF8-7EDF-41D2-ABD1-332474A3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725488"/>
            <a:ext cx="4854575" cy="199866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AB0859D-6AAF-45A5-8CFC-CF0AFDD3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3676650"/>
            <a:ext cx="3294063" cy="259715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E336BC8-1684-4EE5-B986-BB497CDC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3619500"/>
            <a:ext cx="2884488" cy="265271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67BA2F8-8EEB-40D5-AF41-EE808B7F6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935288"/>
            <a:ext cx="21717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Brak funduszy</a:t>
            </a:r>
            <a:r>
              <a:rPr lang="pl-PL" altLang="ru-RU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9233E2F-77E2-4219-B184-33DB61C5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9425" y="6532563"/>
            <a:ext cx="1349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AEEA3431-3571-418D-BC44-C459EEF1D5A0}" type="slidenum"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3</a:t>
            </a:fld>
            <a:endParaRPr lang="pl-PL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7464AE8-91E4-4AC7-ACE0-B59242F5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2947988"/>
            <a:ext cx="24971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Ograniczony czas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38CE1DDB-494C-4BBC-B542-0FB967A1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6321425"/>
            <a:ext cx="4732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Zużywalność sprzętu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89C88EB8-E062-45CE-8CD8-D2EC3192F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6321425"/>
            <a:ext cx="31448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Zastój technologii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6BED61F-E221-46C3-B23E-6FFB67E432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38100"/>
            <a:ext cx="3489325" cy="1157288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sz="2800"/>
              <a:t>Możliwe rozwiązania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AED201E-940F-48FC-99C3-48B00C22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254375"/>
            <a:ext cx="3395663" cy="25463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Freeform 3">
            <a:extLst>
              <a:ext uri="{FF2B5EF4-FFF2-40B4-BE49-F238E27FC236}">
                <a16:creationId xmlns:a16="http://schemas.microsoft.com/office/drawing/2014/main" id="{308798B5-F4CB-4283-BCEB-D0F39F87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1257300"/>
            <a:ext cx="1854200" cy="1854200"/>
          </a:xfrm>
          <a:custGeom>
            <a:avLst/>
            <a:gdLst>
              <a:gd name="G0" fmla="+- 19192 0 0"/>
              <a:gd name="G1" fmla="+- 19192 0 0"/>
              <a:gd name="T0" fmla="*/ 143763 w 1854200"/>
              <a:gd name="T1" fmla="*/ 0 h 1854200"/>
              <a:gd name="T2" fmla="*/ 143763 w 1854200"/>
              <a:gd name="T3" fmla="*/ 143763 h 1854200"/>
              <a:gd name="T4" fmla="*/ 0 w 1854200"/>
              <a:gd name="T5" fmla="*/ 143763 h 1854200"/>
              <a:gd name="T6" fmla="*/ 1638300 w 1854200"/>
              <a:gd name="T7" fmla="*/ 1781937 h 1854200"/>
              <a:gd name="T8" fmla="*/ 1566417 w 1854200"/>
              <a:gd name="T9" fmla="*/ 1853818 h 1854200"/>
              <a:gd name="T10" fmla="*/ 1853818 w 1854200"/>
              <a:gd name="T11" fmla="*/ 1853818 h 1854200"/>
              <a:gd name="T12" fmla="*/ 1853818 w 1854200"/>
              <a:gd name="T13" fmla="*/ 1638300 h 1854200"/>
              <a:gd name="T14" fmla="*/ 1781936 w 1854200"/>
              <a:gd name="T15" fmla="*/ 1638300 h 1854200"/>
              <a:gd name="T16" fmla="*/ 143763 w 1854200"/>
              <a:gd name="T17" fmla="*/ 0 h 1854200"/>
              <a:gd name="T18" fmla="*/ 1853818 w 1854200"/>
              <a:gd name="T19" fmla="*/ 1566417 h 1854200"/>
              <a:gd name="T20" fmla="*/ 1781936 w 1854200"/>
              <a:gd name="T21" fmla="*/ 1638300 h 1854200"/>
              <a:gd name="T22" fmla="*/ 1853818 w 1854200"/>
              <a:gd name="T23" fmla="*/ 1638300 h 1854200"/>
              <a:gd name="T24" fmla="*/ 1853818 w 1854200"/>
              <a:gd name="T25" fmla="*/ 1566417 h 185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54200" h="1854200">
                <a:moveTo>
                  <a:pt x="143763" y="0"/>
                </a:moveTo>
                <a:lnTo>
                  <a:pt x="143763" y="143763"/>
                </a:lnTo>
                <a:lnTo>
                  <a:pt x="0" y="143763"/>
                </a:lnTo>
                <a:lnTo>
                  <a:pt x="1638300" y="1781937"/>
                </a:lnTo>
                <a:lnTo>
                  <a:pt x="1566417" y="1853818"/>
                </a:lnTo>
                <a:lnTo>
                  <a:pt x="1853818" y="1853818"/>
                </a:lnTo>
                <a:lnTo>
                  <a:pt x="1853818" y="1638300"/>
                </a:lnTo>
                <a:lnTo>
                  <a:pt x="1781936" y="1638300"/>
                </a:lnTo>
                <a:lnTo>
                  <a:pt x="143763" y="0"/>
                </a:lnTo>
                <a:close/>
              </a:path>
              <a:path w="1854200" h="1854200">
                <a:moveTo>
                  <a:pt x="1853818" y="1566417"/>
                </a:moveTo>
                <a:lnTo>
                  <a:pt x="1781936" y="1638300"/>
                </a:lnTo>
                <a:lnTo>
                  <a:pt x="1853818" y="1638300"/>
                </a:lnTo>
                <a:lnTo>
                  <a:pt x="1853818" y="1566417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F7322C51-D586-43C8-82F8-05F99AE2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1257300"/>
            <a:ext cx="1854200" cy="1854200"/>
          </a:xfrm>
          <a:custGeom>
            <a:avLst/>
            <a:gdLst>
              <a:gd name="G0" fmla="+- 19192 0 0"/>
              <a:gd name="G1" fmla="+- 19192 0 0"/>
              <a:gd name="T0" fmla="*/ 143763 w 1854200"/>
              <a:gd name="T1" fmla="*/ 0 h 1854200"/>
              <a:gd name="T2" fmla="*/ 1781936 w 1854200"/>
              <a:gd name="T3" fmla="*/ 1638300 h 1854200"/>
              <a:gd name="T4" fmla="*/ 1853818 w 1854200"/>
              <a:gd name="T5" fmla="*/ 1566417 h 1854200"/>
              <a:gd name="T6" fmla="*/ 1853818 w 1854200"/>
              <a:gd name="T7" fmla="*/ 1853818 h 1854200"/>
              <a:gd name="T8" fmla="*/ 1566417 w 1854200"/>
              <a:gd name="T9" fmla="*/ 1853818 h 1854200"/>
              <a:gd name="T10" fmla="*/ 1638300 w 1854200"/>
              <a:gd name="T11" fmla="*/ 1781937 h 1854200"/>
              <a:gd name="T12" fmla="*/ 0 w 1854200"/>
              <a:gd name="T13" fmla="*/ 143763 h 1854200"/>
              <a:gd name="T14" fmla="*/ 143763 w 1854200"/>
              <a:gd name="T15" fmla="*/ 143763 h 1854200"/>
              <a:gd name="T16" fmla="*/ 143763 w 1854200"/>
              <a:gd name="T17" fmla="*/ 0 h 185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4200" h="1854200">
                <a:moveTo>
                  <a:pt x="143763" y="0"/>
                </a:moveTo>
                <a:lnTo>
                  <a:pt x="1781936" y="1638300"/>
                </a:lnTo>
                <a:lnTo>
                  <a:pt x="1853818" y="1566417"/>
                </a:lnTo>
                <a:lnTo>
                  <a:pt x="1853818" y="1853818"/>
                </a:lnTo>
                <a:lnTo>
                  <a:pt x="1566417" y="1853818"/>
                </a:lnTo>
                <a:lnTo>
                  <a:pt x="1638300" y="1781937"/>
                </a:lnTo>
                <a:lnTo>
                  <a:pt x="0" y="143763"/>
                </a:lnTo>
                <a:lnTo>
                  <a:pt x="143763" y="143763"/>
                </a:lnTo>
                <a:lnTo>
                  <a:pt x="143763" y="0"/>
                </a:lnTo>
                <a:close/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63716F8F-E3A9-4D2C-8EBF-43A5C604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1184275"/>
            <a:ext cx="404812" cy="2339975"/>
          </a:xfrm>
          <a:custGeom>
            <a:avLst/>
            <a:gdLst>
              <a:gd name="G0" fmla="+- 12549 0 0"/>
              <a:gd name="G1" fmla="+- 47485 0 0"/>
              <a:gd name="T0" fmla="*/ 405384 w 405765"/>
              <a:gd name="T1" fmla="*/ 2138172 h 2341245"/>
              <a:gd name="T2" fmla="*/ 0 w 405765"/>
              <a:gd name="T3" fmla="*/ 2138172 h 2341245"/>
              <a:gd name="T4" fmla="*/ 202692 w 405765"/>
              <a:gd name="T5" fmla="*/ 2340864 h 2341245"/>
              <a:gd name="T6" fmla="*/ 405384 w 405765"/>
              <a:gd name="T7" fmla="*/ 2138172 h 2341245"/>
              <a:gd name="T8" fmla="*/ 101346 w 405765"/>
              <a:gd name="T9" fmla="*/ 0 h 2341245"/>
              <a:gd name="T10" fmla="*/ 101346 w 405765"/>
              <a:gd name="T11" fmla="*/ 2138172 h 2341245"/>
              <a:gd name="T12" fmla="*/ 304038 w 405765"/>
              <a:gd name="T13" fmla="*/ 2138172 h 2341245"/>
              <a:gd name="T14" fmla="*/ 304038 w 405765"/>
              <a:gd name="T15" fmla="*/ 101345 h 2341245"/>
              <a:gd name="T16" fmla="*/ 202692 w 405765"/>
              <a:gd name="T17" fmla="*/ 101345 h 2341245"/>
              <a:gd name="T18" fmla="*/ 101346 w 405765"/>
              <a:gd name="T19" fmla="*/ 0 h 2341245"/>
              <a:gd name="T20" fmla="*/ 304038 w 405765"/>
              <a:gd name="T21" fmla="*/ 0 h 2341245"/>
              <a:gd name="T22" fmla="*/ 202692 w 405765"/>
              <a:gd name="T23" fmla="*/ 101345 h 2341245"/>
              <a:gd name="T24" fmla="*/ 304038 w 405765"/>
              <a:gd name="T25" fmla="*/ 101345 h 2341245"/>
              <a:gd name="T26" fmla="*/ 304038 w 405765"/>
              <a:gd name="T27" fmla="*/ 0 h 234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5765" h="2341245">
                <a:moveTo>
                  <a:pt x="405384" y="2138172"/>
                </a:moveTo>
                <a:lnTo>
                  <a:pt x="0" y="2138172"/>
                </a:lnTo>
                <a:lnTo>
                  <a:pt x="202692" y="2340864"/>
                </a:lnTo>
                <a:lnTo>
                  <a:pt x="405384" y="2138172"/>
                </a:lnTo>
                <a:close/>
              </a:path>
              <a:path w="405765" h="2341245">
                <a:moveTo>
                  <a:pt x="101346" y="0"/>
                </a:moveTo>
                <a:lnTo>
                  <a:pt x="101346" y="2138172"/>
                </a:lnTo>
                <a:lnTo>
                  <a:pt x="304038" y="2138172"/>
                </a:lnTo>
                <a:lnTo>
                  <a:pt x="304038" y="101345"/>
                </a:lnTo>
                <a:lnTo>
                  <a:pt x="202692" y="101345"/>
                </a:lnTo>
                <a:lnTo>
                  <a:pt x="101346" y="0"/>
                </a:lnTo>
                <a:close/>
              </a:path>
              <a:path w="405765" h="2341245">
                <a:moveTo>
                  <a:pt x="304038" y="0"/>
                </a:moveTo>
                <a:lnTo>
                  <a:pt x="202692" y="101345"/>
                </a:lnTo>
                <a:lnTo>
                  <a:pt x="304038" y="101345"/>
                </a:lnTo>
                <a:lnTo>
                  <a:pt x="304038" y="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Freeform 6">
            <a:extLst>
              <a:ext uri="{FF2B5EF4-FFF2-40B4-BE49-F238E27FC236}">
                <a16:creationId xmlns:a16="http://schemas.microsoft.com/office/drawing/2014/main" id="{72D4A842-8EC4-4C20-86B2-80ADAE8C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1184275"/>
            <a:ext cx="404812" cy="2339975"/>
          </a:xfrm>
          <a:custGeom>
            <a:avLst/>
            <a:gdLst>
              <a:gd name="G0" fmla="+- 12549 0 0"/>
              <a:gd name="G1" fmla="+- 47485 0 0"/>
              <a:gd name="T0" fmla="*/ 304038 w 405765"/>
              <a:gd name="T1" fmla="*/ 0 h 2341245"/>
              <a:gd name="T2" fmla="*/ 304038 w 405765"/>
              <a:gd name="T3" fmla="*/ 2138172 h 2341245"/>
              <a:gd name="T4" fmla="*/ 405384 w 405765"/>
              <a:gd name="T5" fmla="*/ 2138172 h 2341245"/>
              <a:gd name="T6" fmla="*/ 202692 w 405765"/>
              <a:gd name="T7" fmla="*/ 2340864 h 2341245"/>
              <a:gd name="T8" fmla="*/ 0 w 405765"/>
              <a:gd name="T9" fmla="*/ 2138172 h 2341245"/>
              <a:gd name="T10" fmla="*/ 101346 w 405765"/>
              <a:gd name="T11" fmla="*/ 2138172 h 2341245"/>
              <a:gd name="T12" fmla="*/ 101346 w 405765"/>
              <a:gd name="T13" fmla="*/ 0 h 2341245"/>
              <a:gd name="T14" fmla="*/ 202692 w 405765"/>
              <a:gd name="T15" fmla="*/ 101345 h 2341245"/>
              <a:gd name="T16" fmla="*/ 304038 w 405765"/>
              <a:gd name="T17" fmla="*/ 0 h 234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5765" h="2341245">
                <a:moveTo>
                  <a:pt x="304038" y="0"/>
                </a:moveTo>
                <a:lnTo>
                  <a:pt x="304038" y="2138172"/>
                </a:lnTo>
                <a:lnTo>
                  <a:pt x="405384" y="2138172"/>
                </a:lnTo>
                <a:lnTo>
                  <a:pt x="202692" y="2340864"/>
                </a:lnTo>
                <a:lnTo>
                  <a:pt x="0" y="2138172"/>
                </a:lnTo>
                <a:lnTo>
                  <a:pt x="101346" y="2138172"/>
                </a:lnTo>
                <a:lnTo>
                  <a:pt x="101346" y="0"/>
                </a:lnTo>
                <a:lnTo>
                  <a:pt x="202692" y="101345"/>
                </a:lnTo>
                <a:lnTo>
                  <a:pt x="304038" y="0"/>
                </a:lnTo>
                <a:close/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Freeform 7">
            <a:extLst>
              <a:ext uri="{FF2B5EF4-FFF2-40B4-BE49-F238E27FC236}">
                <a16:creationId xmlns:a16="http://schemas.microsoft.com/office/drawing/2014/main" id="{C1035A97-BC41-4035-8607-6FED38D9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1212850"/>
            <a:ext cx="1847850" cy="1860550"/>
          </a:xfrm>
          <a:custGeom>
            <a:avLst/>
            <a:gdLst>
              <a:gd name="G0" fmla="+- 13477 0 0"/>
              <a:gd name="G1" fmla="+- 25542 0 0"/>
              <a:gd name="T0" fmla="*/ 0 w 1848485"/>
              <a:gd name="T1" fmla="*/ 1573149 h 1860550"/>
              <a:gd name="T2" fmla="*/ 1143 w 1848485"/>
              <a:gd name="T3" fmla="*/ 1860550 h 1860550"/>
              <a:gd name="T4" fmla="*/ 288544 w 1848485"/>
              <a:gd name="T5" fmla="*/ 1859406 h 1860550"/>
              <a:gd name="T6" fmla="*/ 216407 w 1848485"/>
              <a:gd name="T7" fmla="*/ 1787905 h 1860550"/>
              <a:gd name="T8" fmla="*/ 358398 w 1848485"/>
              <a:gd name="T9" fmla="*/ 1644777 h 1860550"/>
              <a:gd name="T10" fmla="*/ 72136 w 1848485"/>
              <a:gd name="T11" fmla="*/ 1644777 h 1860550"/>
              <a:gd name="T12" fmla="*/ 0 w 1848485"/>
              <a:gd name="T13" fmla="*/ 1573149 h 1860550"/>
              <a:gd name="T14" fmla="*/ 1703832 w 1848485"/>
              <a:gd name="T15" fmla="*/ 0 h 1860550"/>
              <a:gd name="T16" fmla="*/ 72136 w 1848485"/>
              <a:gd name="T17" fmla="*/ 1644777 h 1860550"/>
              <a:gd name="T18" fmla="*/ 358398 w 1848485"/>
              <a:gd name="T19" fmla="*/ 1644777 h 1860550"/>
              <a:gd name="T20" fmla="*/ 1847474 w 1848485"/>
              <a:gd name="T21" fmla="*/ 143763 h 1860550"/>
              <a:gd name="T22" fmla="*/ 1704467 w 1848485"/>
              <a:gd name="T23" fmla="*/ 143763 h 1860550"/>
              <a:gd name="T24" fmla="*/ 1703832 w 1848485"/>
              <a:gd name="T25" fmla="*/ 0 h 1860550"/>
              <a:gd name="T26" fmla="*/ 1848104 w 1848485"/>
              <a:gd name="T27" fmla="*/ 143128 h 1860550"/>
              <a:gd name="T28" fmla="*/ 1704467 w 1848485"/>
              <a:gd name="T29" fmla="*/ 143763 h 1860550"/>
              <a:gd name="T30" fmla="*/ 1847474 w 1848485"/>
              <a:gd name="T31" fmla="*/ 143763 h 1860550"/>
              <a:gd name="T32" fmla="*/ 1848104 w 1848485"/>
              <a:gd name="T33" fmla="*/ 143128 h 1860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8485" h="1860550">
                <a:moveTo>
                  <a:pt x="0" y="1573149"/>
                </a:moveTo>
                <a:lnTo>
                  <a:pt x="1143" y="1860550"/>
                </a:lnTo>
                <a:lnTo>
                  <a:pt x="288544" y="1859406"/>
                </a:lnTo>
                <a:lnTo>
                  <a:pt x="216407" y="1787905"/>
                </a:lnTo>
                <a:lnTo>
                  <a:pt x="358398" y="1644777"/>
                </a:lnTo>
                <a:lnTo>
                  <a:pt x="72136" y="1644777"/>
                </a:lnTo>
                <a:lnTo>
                  <a:pt x="0" y="1573149"/>
                </a:lnTo>
                <a:close/>
              </a:path>
              <a:path w="1848485" h="1860550">
                <a:moveTo>
                  <a:pt x="1703832" y="0"/>
                </a:moveTo>
                <a:lnTo>
                  <a:pt x="72136" y="1644777"/>
                </a:lnTo>
                <a:lnTo>
                  <a:pt x="358398" y="1644777"/>
                </a:lnTo>
                <a:lnTo>
                  <a:pt x="1847474" y="143763"/>
                </a:lnTo>
                <a:lnTo>
                  <a:pt x="1704467" y="143763"/>
                </a:lnTo>
                <a:lnTo>
                  <a:pt x="1703832" y="0"/>
                </a:lnTo>
                <a:close/>
              </a:path>
              <a:path w="1848485" h="1860550">
                <a:moveTo>
                  <a:pt x="1848104" y="143128"/>
                </a:moveTo>
                <a:lnTo>
                  <a:pt x="1704467" y="143763"/>
                </a:lnTo>
                <a:lnTo>
                  <a:pt x="1847474" y="143763"/>
                </a:lnTo>
                <a:lnTo>
                  <a:pt x="1848104" y="143128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Freeform 8">
            <a:extLst>
              <a:ext uri="{FF2B5EF4-FFF2-40B4-BE49-F238E27FC236}">
                <a16:creationId xmlns:a16="http://schemas.microsoft.com/office/drawing/2014/main" id="{82C16704-ED01-496B-A89F-DD72F5E1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1212850"/>
            <a:ext cx="1847850" cy="1860550"/>
          </a:xfrm>
          <a:custGeom>
            <a:avLst/>
            <a:gdLst>
              <a:gd name="G0" fmla="+- 13477 0 0"/>
              <a:gd name="G1" fmla="+- 25542 0 0"/>
              <a:gd name="T0" fmla="*/ 1848104 w 1848485"/>
              <a:gd name="T1" fmla="*/ 143128 h 1860550"/>
              <a:gd name="T2" fmla="*/ 216407 w 1848485"/>
              <a:gd name="T3" fmla="*/ 1787905 h 1860550"/>
              <a:gd name="T4" fmla="*/ 288544 w 1848485"/>
              <a:gd name="T5" fmla="*/ 1859406 h 1860550"/>
              <a:gd name="T6" fmla="*/ 1143 w 1848485"/>
              <a:gd name="T7" fmla="*/ 1860550 h 1860550"/>
              <a:gd name="T8" fmla="*/ 0 w 1848485"/>
              <a:gd name="T9" fmla="*/ 1573149 h 1860550"/>
              <a:gd name="T10" fmla="*/ 72136 w 1848485"/>
              <a:gd name="T11" fmla="*/ 1644777 h 1860550"/>
              <a:gd name="T12" fmla="*/ 1703832 w 1848485"/>
              <a:gd name="T13" fmla="*/ 0 h 1860550"/>
              <a:gd name="T14" fmla="*/ 1704467 w 1848485"/>
              <a:gd name="T15" fmla="*/ 143763 h 1860550"/>
              <a:gd name="T16" fmla="*/ 1848104 w 1848485"/>
              <a:gd name="T17" fmla="*/ 143128 h 1860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8485" h="1860550">
                <a:moveTo>
                  <a:pt x="1848104" y="143128"/>
                </a:moveTo>
                <a:lnTo>
                  <a:pt x="216407" y="1787905"/>
                </a:lnTo>
                <a:lnTo>
                  <a:pt x="288544" y="1859406"/>
                </a:lnTo>
                <a:lnTo>
                  <a:pt x="1143" y="1860550"/>
                </a:lnTo>
                <a:lnTo>
                  <a:pt x="0" y="1573149"/>
                </a:lnTo>
                <a:lnTo>
                  <a:pt x="72136" y="1644777"/>
                </a:lnTo>
                <a:lnTo>
                  <a:pt x="1703832" y="0"/>
                </a:lnTo>
                <a:lnTo>
                  <a:pt x="1704467" y="143763"/>
                </a:lnTo>
                <a:lnTo>
                  <a:pt x="1848104" y="143128"/>
                </a:lnTo>
                <a:close/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F84CF30F-C290-4E1A-BF14-CF011E03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687388"/>
            <a:ext cx="531653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2800">
                <a:latin typeface="Century Gothic" panose="020B0502020202020204" pitchFamily="34" charset="0"/>
              </a:rPr>
              <a:t>Opcje w toku rozpatrzenia</a:t>
            </a:r>
          </a:p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endParaRPr lang="pl-PL" altLang="ru-RU" sz="2800">
              <a:latin typeface="Century Gothic" panose="020B0502020202020204" pitchFamily="34" charset="0"/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CCEDB477-11F1-420D-BBF1-CE0C20CA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3751263"/>
            <a:ext cx="3240087" cy="237966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511C0D-6557-433B-96AF-453B4661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5935663"/>
            <a:ext cx="2949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2000">
                <a:latin typeface="Century Gothic" panose="020B0502020202020204" pitchFamily="34" charset="0"/>
              </a:rPr>
              <a:t>Serwer terminali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602D4BB6-EDBB-432F-8AF7-E648378B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6180138"/>
            <a:ext cx="3644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algn="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2000">
                <a:latin typeface="Century Gothic" panose="020B0502020202020204" pitchFamily="34" charset="0"/>
              </a:rPr>
              <a:t>Tanie komputery osobiste     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13139DA-6D1B-4759-939D-C92F6C87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5613400"/>
            <a:ext cx="333533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Optymalizacja użytku </a:t>
            </a:r>
          </a:p>
          <a:p>
            <a:pPr algn="ctr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zasobów systemu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B33D938A-654D-4E21-A4D2-07A506CD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713" y="3503613"/>
            <a:ext cx="2654300" cy="19431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D07825FA-870B-4E96-9365-A9A773AE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25" y="6532563"/>
            <a:ext cx="1095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/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120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F11BDF80-DDB8-4AAD-A912-FFB26E2A0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191000"/>
            <a:ext cx="698500" cy="930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EE809BF-F65D-4600-AAE0-3EAD1A98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4162425"/>
            <a:ext cx="698500" cy="930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A5E039D-1C39-453F-AE25-7AC766E1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9775" cy="5556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A9764B4-6FE3-48CD-95EB-D29F9F07BD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8738"/>
            <a:ext cx="5967413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2800"/>
              <a:t>Tło projektu pilotażowego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CC8669C-CE45-4960-A7CF-4FF9D0D6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3133725"/>
            <a:ext cx="946150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CC92940-1F57-4432-9262-A25DFBB4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4191000"/>
            <a:ext cx="698500" cy="930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A205E30F-F61B-421B-951C-F78F9D37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3133725"/>
            <a:ext cx="946150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D9600F0C-AFE7-4323-9162-82AF32D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2063750"/>
            <a:ext cx="928687" cy="962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0D7970D8-9AAD-487A-9618-E4375244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133725"/>
            <a:ext cx="946150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40D3A765-8373-4021-9008-C450437E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33725"/>
            <a:ext cx="946150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73669D39-A8EB-4E36-B3DF-7ECFCBE1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3133725"/>
            <a:ext cx="946150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23034993-466F-4FDD-A0C2-31F729E2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3133725"/>
            <a:ext cx="947737" cy="8175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6EEDD7DA-21E6-4443-BDE7-456427C3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30363"/>
            <a:ext cx="3797300" cy="354965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2F5D15BE-2A64-4DA9-893D-5B32D66D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1298575"/>
            <a:ext cx="4021137" cy="42386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D8AFF7BF-553F-417D-963B-EE359697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08463"/>
            <a:ext cx="844550" cy="84455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4579BE93-6C9A-4405-AFBD-0624A31A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4208463"/>
            <a:ext cx="842962" cy="84455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002734BF-02C0-4ADF-A55E-3BAF547E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4095750"/>
            <a:ext cx="1011238" cy="1011238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99B4F49A-F54C-4225-8BF8-5A3706C3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066925"/>
            <a:ext cx="928687" cy="962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7F1FEC18-66B1-44D4-B1C1-F2496892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066925"/>
            <a:ext cx="928687" cy="9620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5FE108DC-A382-4239-9758-6D8C8CEA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771650"/>
            <a:ext cx="836612" cy="1271588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782996BB-80AE-4589-AB22-AE35C2B9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1771650"/>
            <a:ext cx="836612" cy="1271588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353C6146-9419-47EC-A9D4-80C3EA8E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1771650"/>
            <a:ext cx="836612" cy="1271588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Freeform 23">
            <a:extLst>
              <a:ext uri="{FF2B5EF4-FFF2-40B4-BE49-F238E27FC236}">
                <a16:creationId xmlns:a16="http://schemas.microsoft.com/office/drawing/2014/main" id="{E155B6CF-4F0D-40B8-BD25-A934BD2B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3848100"/>
            <a:ext cx="1587" cy="382588"/>
          </a:xfrm>
          <a:custGeom>
            <a:avLst/>
            <a:gdLst>
              <a:gd name="G0" fmla="+- 1905 0 0"/>
              <a:gd name="G1" fmla="+- 54590 0 0"/>
              <a:gd name="T0" fmla="*/ 1308 w 1905"/>
              <a:gd name="T1" fmla="*/ 382015 h 382270"/>
              <a:gd name="T2" fmla="*/ 0 w 1905"/>
              <a:gd name="T3" fmla="*/ 0 h 382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5" h="382270">
                <a:moveTo>
                  <a:pt x="1308" y="382015"/>
                </a:moveTo>
                <a:lnTo>
                  <a:pt x="0" y="0"/>
                </a:lnTo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Freeform 24">
            <a:extLst>
              <a:ext uri="{FF2B5EF4-FFF2-40B4-BE49-F238E27FC236}">
                <a16:creationId xmlns:a16="http://schemas.microsoft.com/office/drawing/2014/main" id="{7DA0E050-D12C-47EF-BD8E-C65079B4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827463"/>
            <a:ext cx="1588" cy="382587"/>
          </a:xfrm>
          <a:custGeom>
            <a:avLst/>
            <a:gdLst>
              <a:gd name="G0" fmla="+- 1269 0 0"/>
              <a:gd name="G1" fmla="+- 54590 0 0"/>
              <a:gd name="T0" fmla="*/ 1270 w 1269"/>
              <a:gd name="T1" fmla="*/ 382016 h 382270"/>
              <a:gd name="T2" fmla="*/ 0 w 1269"/>
              <a:gd name="T3" fmla="*/ 0 h 382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9" h="382270">
                <a:moveTo>
                  <a:pt x="1270" y="382016"/>
                </a:moveTo>
                <a:lnTo>
                  <a:pt x="0" y="0"/>
                </a:lnTo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Freeform 25">
            <a:extLst>
              <a:ext uri="{FF2B5EF4-FFF2-40B4-BE49-F238E27FC236}">
                <a16:creationId xmlns:a16="http://schemas.microsoft.com/office/drawing/2014/main" id="{F6FED8A6-DEA1-44C6-B50A-30993D1C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838575"/>
            <a:ext cx="1588" cy="382588"/>
          </a:xfrm>
          <a:custGeom>
            <a:avLst/>
            <a:gdLst>
              <a:gd name="G0" fmla="+- 1270 0 0"/>
              <a:gd name="G1" fmla="+- 54590 0 0"/>
              <a:gd name="T0" fmla="*/ 1270 w 1270"/>
              <a:gd name="T1" fmla="*/ 382015 h 382270"/>
              <a:gd name="T2" fmla="*/ 0 w 1270"/>
              <a:gd name="T3" fmla="*/ 0 h 382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0" h="382270">
                <a:moveTo>
                  <a:pt x="1270" y="382015"/>
                </a:moveTo>
                <a:lnTo>
                  <a:pt x="0" y="0"/>
                </a:lnTo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CBB4A1CC-5E8A-4D5F-8387-9EEC9DDC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D5CDA41D-9D43-4AB5-AB3C-407C2F84653E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5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4A4B617-514F-4465-AB57-CBAA2129B9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8738"/>
            <a:ext cx="8977313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800"/>
              <a:t>Próbne korzystanie z nowej organizacji stacji roboczej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AA5DE07-2B1C-4854-9EE7-2777848A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2951163"/>
            <a:ext cx="831850" cy="10318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FEC39BD-3CD5-40E5-883A-619670F2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721100"/>
            <a:ext cx="1009650" cy="871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87C3B67-06AE-4EF0-9D92-44EC2155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88" y="2951163"/>
            <a:ext cx="831850" cy="10318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F10CA28-C2A6-46EF-86CA-7920B959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463800"/>
            <a:ext cx="1009650" cy="871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Freeform 6">
            <a:extLst>
              <a:ext uri="{FF2B5EF4-FFF2-40B4-BE49-F238E27FC236}">
                <a16:creationId xmlns:a16="http://schemas.microsoft.com/office/drawing/2014/main" id="{FDBAFB1A-3287-49FF-B50C-0C583AFB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2354263"/>
            <a:ext cx="9234488" cy="2409825"/>
          </a:xfrm>
          <a:custGeom>
            <a:avLst/>
            <a:gdLst>
              <a:gd name="G0" fmla="+- 60400 0 0"/>
              <a:gd name="G1" fmla="+- 50529 0 0"/>
              <a:gd name="T0" fmla="*/ 0 w 9235440"/>
              <a:gd name="T1" fmla="*/ 2409443 h 2409825"/>
              <a:gd name="T2" fmla="*/ 9235440 w 9235440"/>
              <a:gd name="T3" fmla="*/ 2409443 h 2409825"/>
              <a:gd name="T4" fmla="*/ 9235440 w 9235440"/>
              <a:gd name="T5" fmla="*/ 0 h 2409825"/>
              <a:gd name="T6" fmla="*/ 0 w 9235440"/>
              <a:gd name="T7" fmla="*/ 0 h 2409825"/>
              <a:gd name="T8" fmla="*/ 0 w 9235440"/>
              <a:gd name="T9" fmla="*/ 2409443 h 2409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5440" h="2409825">
                <a:moveTo>
                  <a:pt x="0" y="2409443"/>
                </a:moveTo>
                <a:lnTo>
                  <a:pt x="9235440" y="2409443"/>
                </a:lnTo>
                <a:lnTo>
                  <a:pt x="9235440" y="0"/>
                </a:lnTo>
                <a:lnTo>
                  <a:pt x="0" y="0"/>
                </a:lnTo>
                <a:lnTo>
                  <a:pt x="0" y="2409443"/>
                </a:lnTo>
                <a:close/>
              </a:path>
            </a:pathLst>
          </a:custGeom>
          <a:noFill/>
          <a:ln w="28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33BF4396-3B8F-4D3D-AB8B-70EF6683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3721100"/>
            <a:ext cx="1009650" cy="871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07964D6-FCC9-4626-B00A-CC316B2F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2463800"/>
            <a:ext cx="1009650" cy="871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76BEA223-671E-44C7-A032-47B6B942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2957513"/>
            <a:ext cx="831850" cy="10318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FEAD0BA2-8B83-49CB-854D-89C565D1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613" y="3721100"/>
            <a:ext cx="1009650" cy="8715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2F482ACB-0603-48DA-B3E4-28642C2D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613" y="2481263"/>
            <a:ext cx="1009650" cy="87153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B1AAE803-712E-4658-8C27-C29665B5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854075"/>
            <a:ext cx="836612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7D97DE6D-12E2-4713-9F0E-245F77BA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854075"/>
            <a:ext cx="836612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8446B253-E5C8-4D1E-BA95-7B4C8B330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854075"/>
            <a:ext cx="836612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5785D8EC-4E09-4DCD-A63A-20EF45B9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4838700"/>
            <a:ext cx="836612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>
            <a:extLst>
              <a:ext uri="{FF2B5EF4-FFF2-40B4-BE49-F238E27FC236}">
                <a16:creationId xmlns:a16="http://schemas.microsoft.com/office/drawing/2014/main" id="{AE1AC2E2-7075-420B-AE8F-D2FAF480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4845050"/>
            <a:ext cx="836613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7">
            <a:extLst>
              <a:ext uri="{FF2B5EF4-FFF2-40B4-BE49-F238E27FC236}">
                <a16:creationId xmlns:a16="http://schemas.microsoft.com/office/drawing/2014/main" id="{EDB2085A-0031-4AF7-A065-98DC4607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4838700"/>
            <a:ext cx="836613" cy="1273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Freeform 18">
            <a:extLst>
              <a:ext uri="{FF2B5EF4-FFF2-40B4-BE49-F238E27FC236}">
                <a16:creationId xmlns:a16="http://schemas.microsoft.com/office/drawing/2014/main" id="{6562C45E-FC8F-4F55-996B-2FE76123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3424238"/>
            <a:ext cx="420688" cy="420687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0 h 420370"/>
              <a:gd name="T2" fmla="*/ 420243 w 420370"/>
              <a:gd name="T3" fmla="*/ 420242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0"/>
                </a:moveTo>
                <a:lnTo>
                  <a:pt x="420243" y="420242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Freeform 19">
            <a:extLst>
              <a:ext uri="{FF2B5EF4-FFF2-40B4-BE49-F238E27FC236}">
                <a16:creationId xmlns:a16="http://schemas.microsoft.com/office/drawing/2014/main" id="{D521CDD3-D254-42AF-8B31-9A2CB858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3005138"/>
            <a:ext cx="420688" cy="420687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420243 h 420370"/>
              <a:gd name="T2" fmla="*/ 420243 w 420370"/>
              <a:gd name="T3" fmla="*/ 0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420243"/>
                </a:moveTo>
                <a:lnTo>
                  <a:pt x="420243" y="0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Freeform 20">
            <a:extLst>
              <a:ext uri="{FF2B5EF4-FFF2-40B4-BE49-F238E27FC236}">
                <a16:creationId xmlns:a16="http://schemas.microsoft.com/office/drawing/2014/main" id="{9C5FBA53-1CAE-47F6-9537-F16C252B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422650"/>
            <a:ext cx="420688" cy="420688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0 h 420370"/>
              <a:gd name="T2" fmla="*/ 420243 w 420370"/>
              <a:gd name="T3" fmla="*/ 420243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0"/>
                </a:moveTo>
                <a:lnTo>
                  <a:pt x="420243" y="420243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Freeform 21">
            <a:extLst>
              <a:ext uri="{FF2B5EF4-FFF2-40B4-BE49-F238E27FC236}">
                <a16:creationId xmlns:a16="http://schemas.microsoft.com/office/drawing/2014/main" id="{9B5AFEC6-6BC8-4DBB-94ED-929242A1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3003550"/>
            <a:ext cx="420688" cy="420688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420115 h 420370"/>
              <a:gd name="T2" fmla="*/ 420243 w 420370"/>
              <a:gd name="T3" fmla="*/ 0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420115"/>
                </a:moveTo>
                <a:lnTo>
                  <a:pt x="420243" y="0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Freeform 22">
            <a:extLst>
              <a:ext uri="{FF2B5EF4-FFF2-40B4-BE49-F238E27FC236}">
                <a16:creationId xmlns:a16="http://schemas.microsoft.com/office/drawing/2014/main" id="{925B8ED6-B8B8-4C55-851F-FF1843F3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3425825"/>
            <a:ext cx="420687" cy="420688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0 h 420370"/>
              <a:gd name="T2" fmla="*/ 420243 w 420370"/>
              <a:gd name="T3" fmla="*/ 420242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0"/>
                </a:moveTo>
                <a:lnTo>
                  <a:pt x="420243" y="420242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Freeform 23">
            <a:extLst>
              <a:ext uri="{FF2B5EF4-FFF2-40B4-BE49-F238E27FC236}">
                <a16:creationId xmlns:a16="http://schemas.microsoft.com/office/drawing/2014/main" id="{81891FC3-6537-4702-9DC5-DA9B4C75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50" y="3005138"/>
            <a:ext cx="420688" cy="420687"/>
          </a:xfrm>
          <a:custGeom>
            <a:avLst/>
            <a:gdLst>
              <a:gd name="G0" fmla="+- 27154 0 0"/>
              <a:gd name="G1" fmla="+- 27154 0 0"/>
              <a:gd name="T0" fmla="*/ 0 w 420370"/>
              <a:gd name="T1" fmla="*/ 420116 h 420370"/>
              <a:gd name="T2" fmla="*/ 420115 w 420370"/>
              <a:gd name="T3" fmla="*/ 0 h 420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370" h="420370">
                <a:moveTo>
                  <a:pt x="0" y="420116"/>
                </a:moveTo>
                <a:lnTo>
                  <a:pt x="420115" y="0"/>
                </a:ln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0B7BB183-E8FA-402E-9BBA-80D93D03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2E73FB89-965C-4E65-961E-9BE609331BA1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6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C25A25F8-7D06-4A2B-9B24-E57AA01A93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3338"/>
            <a:ext cx="56356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2800"/>
              <a:t>Analiza rynku oprogramowania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A41F350-4509-4CA3-B3DA-5870F6F3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1042988"/>
            <a:ext cx="2662238" cy="21050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11E2623-3142-4EB9-9D94-0F1C5017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755775"/>
            <a:ext cx="1998663" cy="21431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82589109-08A2-41E1-B4FC-73B5B861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4219575"/>
            <a:ext cx="2381250" cy="19986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60F5746-128E-4F51-B4C5-F4EE0CB31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3797300"/>
            <a:ext cx="1914525" cy="19145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632D467D-3B72-4080-8B2B-23F7D20A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5" y="2270125"/>
            <a:ext cx="2705100" cy="790575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DE6DC0FE-8A27-4D59-8668-705B1FC6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4892675"/>
            <a:ext cx="3817938" cy="164147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00F88EE7-9790-4435-96C7-A032F071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2624138"/>
            <a:ext cx="1568450" cy="406400"/>
          </a:xfrm>
          <a:custGeom>
            <a:avLst/>
            <a:gdLst>
              <a:gd name="G0" fmla="+- 61122 0 0"/>
              <a:gd name="G1" fmla="+- 13819 0 0"/>
              <a:gd name="T0" fmla="*/ 203454 w 1568450"/>
              <a:gd name="T1" fmla="*/ 0 h 407035"/>
              <a:gd name="T2" fmla="*/ 0 w 1568450"/>
              <a:gd name="T3" fmla="*/ 203454 h 407035"/>
              <a:gd name="T4" fmla="*/ 203454 w 1568450"/>
              <a:gd name="T5" fmla="*/ 406908 h 407035"/>
              <a:gd name="T6" fmla="*/ 203454 w 1568450"/>
              <a:gd name="T7" fmla="*/ 305181 h 407035"/>
              <a:gd name="T8" fmla="*/ 1568195 w 1568450"/>
              <a:gd name="T9" fmla="*/ 305181 h 407035"/>
              <a:gd name="T10" fmla="*/ 1466469 w 1568450"/>
              <a:gd name="T11" fmla="*/ 203454 h 407035"/>
              <a:gd name="T12" fmla="*/ 1568195 w 1568450"/>
              <a:gd name="T13" fmla="*/ 101726 h 407035"/>
              <a:gd name="T14" fmla="*/ 203454 w 1568450"/>
              <a:gd name="T15" fmla="*/ 101726 h 407035"/>
              <a:gd name="T16" fmla="*/ 203454 w 1568450"/>
              <a:gd name="T17" fmla="*/ 0 h 407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8450" h="407035">
                <a:moveTo>
                  <a:pt x="203454" y="0"/>
                </a:moveTo>
                <a:lnTo>
                  <a:pt x="0" y="203454"/>
                </a:lnTo>
                <a:lnTo>
                  <a:pt x="203454" y="406908"/>
                </a:lnTo>
                <a:lnTo>
                  <a:pt x="203454" y="305181"/>
                </a:lnTo>
                <a:lnTo>
                  <a:pt x="1568195" y="305181"/>
                </a:lnTo>
                <a:lnTo>
                  <a:pt x="1466469" y="203454"/>
                </a:lnTo>
                <a:lnTo>
                  <a:pt x="1568195" y="101726"/>
                </a:lnTo>
                <a:lnTo>
                  <a:pt x="203454" y="101726"/>
                </a:lnTo>
                <a:lnTo>
                  <a:pt x="203454" y="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Freeform 9">
            <a:extLst>
              <a:ext uri="{FF2B5EF4-FFF2-40B4-BE49-F238E27FC236}">
                <a16:creationId xmlns:a16="http://schemas.microsoft.com/office/drawing/2014/main" id="{AE8D9CD2-3A3F-40D2-9816-E02A616D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2624138"/>
            <a:ext cx="1568450" cy="406400"/>
          </a:xfrm>
          <a:custGeom>
            <a:avLst/>
            <a:gdLst>
              <a:gd name="G0" fmla="+- 61122 0 0"/>
              <a:gd name="G1" fmla="+- 13819 0 0"/>
              <a:gd name="T0" fmla="*/ 1568195 w 1568450"/>
              <a:gd name="T1" fmla="*/ 305181 h 407035"/>
              <a:gd name="T2" fmla="*/ 203454 w 1568450"/>
              <a:gd name="T3" fmla="*/ 305181 h 407035"/>
              <a:gd name="T4" fmla="*/ 203454 w 1568450"/>
              <a:gd name="T5" fmla="*/ 406908 h 407035"/>
              <a:gd name="T6" fmla="*/ 0 w 1568450"/>
              <a:gd name="T7" fmla="*/ 203454 h 407035"/>
              <a:gd name="T8" fmla="*/ 203454 w 1568450"/>
              <a:gd name="T9" fmla="*/ 0 h 407035"/>
              <a:gd name="T10" fmla="*/ 203454 w 1568450"/>
              <a:gd name="T11" fmla="*/ 101726 h 407035"/>
              <a:gd name="T12" fmla="*/ 1568195 w 1568450"/>
              <a:gd name="T13" fmla="*/ 101726 h 407035"/>
              <a:gd name="T14" fmla="*/ 1466469 w 1568450"/>
              <a:gd name="T15" fmla="*/ 203454 h 407035"/>
              <a:gd name="T16" fmla="*/ 1568195 w 1568450"/>
              <a:gd name="T17" fmla="*/ 305181 h 407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8450" h="407035">
                <a:moveTo>
                  <a:pt x="1568195" y="305181"/>
                </a:moveTo>
                <a:lnTo>
                  <a:pt x="203454" y="305181"/>
                </a:lnTo>
                <a:lnTo>
                  <a:pt x="203454" y="406908"/>
                </a:lnTo>
                <a:lnTo>
                  <a:pt x="0" y="203454"/>
                </a:lnTo>
                <a:lnTo>
                  <a:pt x="203454" y="0"/>
                </a:lnTo>
                <a:lnTo>
                  <a:pt x="203454" y="101726"/>
                </a:lnTo>
                <a:lnTo>
                  <a:pt x="1568195" y="101726"/>
                </a:lnTo>
                <a:lnTo>
                  <a:pt x="1466469" y="203454"/>
                </a:lnTo>
                <a:lnTo>
                  <a:pt x="1568195" y="305181"/>
                </a:lnTo>
                <a:close/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Freeform 10">
            <a:extLst>
              <a:ext uri="{FF2B5EF4-FFF2-40B4-BE49-F238E27FC236}">
                <a16:creationId xmlns:a16="http://schemas.microsoft.com/office/drawing/2014/main" id="{D641E011-076B-42FB-85B8-5D993B63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3103563"/>
            <a:ext cx="1201738" cy="1393825"/>
          </a:xfrm>
          <a:custGeom>
            <a:avLst/>
            <a:gdLst>
              <a:gd name="G0" fmla="+- 21772 0 0"/>
              <a:gd name="G1" fmla="+- 18204 0 0"/>
              <a:gd name="T0" fmla="*/ 0 w 1201420"/>
              <a:gd name="T1" fmla="*/ 1108075 h 1394460"/>
              <a:gd name="T2" fmla="*/ 27686 w 1201420"/>
              <a:gd name="T3" fmla="*/ 1394206 h 1394460"/>
              <a:gd name="T4" fmla="*/ 313690 w 1201420"/>
              <a:gd name="T5" fmla="*/ 1366520 h 1394460"/>
              <a:gd name="T6" fmla="*/ 235204 w 1201420"/>
              <a:gd name="T7" fmla="*/ 1301877 h 1394460"/>
              <a:gd name="T8" fmla="*/ 341577 w 1201420"/>
              <a:gd name="T9" fmla="*/ 1172718 h 1394460"/>
              <a:gd name="T10" fmla="*/ 78359 w 1201420"/>
              <a:gd name="T11" fmla="*/ 1172718 h 1394460"/>
              <a:gd name="T12" fmla="*/ 0 w 1201420"/>
              <a:gd name="T13" fmla="*/ 1108075 h 1394460"/>
              <a:gd name="T14" fmla="*/ 1044194 w 1201420"/>
              <a:gd name="T15" fmla="*/ 0 h 1394460"/>
              <a:gd name="T16" fmla="*/ 78359 w 1201420"/>
              <a:gd name="T17" fmla="*/ 1172718 h 1394460"/>
              <a:gd name="T18" fmla="*/ 341577 w 1201420"/>
              <a:gd name="T19" fmla="*/ 1172718 h 1394460"/>
              <a:gd name="T20" fmla="*/ 1189638 w 1201420"/>
              <a:gd name="T21" fmla="*/ 143001 h 1394460"/>
              <a:gd name="T22" fmla="*/ 1058037 w 1201420"/>
              <a:gd name="T23" fmla="*/ 143001 h 1394460"/>
              <a:gd name="T24" fmla="*/ 1044194 w 1201420"/>
              <a:gd name="T25" fmla="*/ 0 h 1394460"/>
              <a:gd name="T26" fmla="*/ 1201039 w 1201420"/>
              <a:gd name="T27" fmla="*/ 129159 h 1394460"/>
              <a:gd name="T28" fmla="*/ 1058037 w 1201420"/>
              <a:gd name="T29" fmla="*/ 143001 h 1394460"/>
              <a:gd name="T30" fmla="*/ 1189638 w 1201420"/>
              <a:gd name="T31" fmla="*/ 143001 h 1394460"/>
              <a:gd name="T32" fmla="*/ 1201039 w 1201420"/>
              <a:gd name="T33" fmla="*/ 129159 h 1394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420" h="1394460">
                <a:moveTo>
                  <a:pt x="0" y="1108075"/>
                </a:moveTo>
                <a:lnTo>
                  <a:pt x="27686" y="1394206"/>
                </a:lnTo>
                <a:lnTo>
                  <a:pt x="313690" y="1366520"/>
                </a:lnTo>
                <a:lnTo>
                  <a:pt x="235204" y="1301877"/>
                </a:lnTo>
                <a:lnTo>
                  <a:pt x="341577" y="1172718"/>
                </a:lnTo>
                <a:lnTo>
                  <a:pt x="78359" y="1172718"/>
                </a:lnTo>
                <a:lnTo>
                  <a:pt x="0" y="1108075"/>
                </a:lnTo>
                <a:close/>
              </a:path>
              <a:path w="1201420" h="1394460">
                <a:moveTo>
                  <a:pt x="1044194" y="0"/>
                </a:moveTo>
                <a:lnTo>
                  <a:pt x="78359" y="1172718"/>
                </a:lnTo>
                <a:lnTo>
                  <a:pt x="341577" y="1172718"/>
                </a:lnTo>
                <a:lnTo>
                  <a:pt x="1189638" y="143001"/>
                </a:lnTo>
                <a:lnTo>
                  <a:pt x="1058037" y="143001"/>
                </a:lnTo>
                <a:lnTo>
                  <a:pt x="1044194" y="0"/>
                </a:lnTo>
                <a:close/>
              </a:path>
              <a:path w="1201420" h="1394460">
                <a:moveTo>
                  <a:pt x="1201039" y="129159"/>
                </a:moveTo>
                <a:lnTo>
                  <a:pt x="1058037" y="143001"/>
                </a:lnTo>
                <a:lnTo>
                  <a:pt x="1189638" y="143001"/>
                </a:lnTo>
                <a:lnTo>
                  <a:pt x="1201039" y="129159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Freeform 11">
            <a:extLst>
              <a:ext uri="{FF2B5EF4-FFF2-40B4-BE49-F238E27FC236}">
                <a16:creationId xmlns:a16="http://schemas.microsoft.com/office/drawing/2014/main" id="{E20519C1-F7FC-453F-8384-C4DDE9AD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3103563"/>
            <a:ext cx="1201738" cy="1393825"/>
          </a:xfrm>
          <a:custGeom>
            <a:avLst/>
            <a:gdLst>
              <a:gd name="G0" fmla="+- 21772 0 0"/>
              <a:gd name="G1" fmla="+- 18204 0 0"/>
              <a:gd name="T0" fmla="*/ 1201039 w 1201420"/>
              <a:gd name="T1" fmla="*/ 129159 h 1394460"/>
              <a:gd name="T2" fmla="*/ 235204 w 1201420"/>
              <a:gd name="T3" fmla="*/ 1301877 h 1394460"/>
              <a:gd name="T4" fmla="*/ 313690 w 1201420"/>
              <a:gd name="T5" fmla="*/ 1366520 h 1394460"/>
              <a:gd name="T6" fmla="*/ 27686 w 1201420"/>
              <a:gd name="T7" fmla="*/ 1394206 h 1394460"/>
              <a:gd name="T8" fmla="*/ 0 w 1201420"/>
              <a:gd name="T9" fmla="*/ 1108075 h 1394460"/>
              <a:gd name="T10" fmla="*/ 78359 w 1201420"/>
              <a:gd name="T11" fmla="*/ 1172718 h 1394460"/>
              <a:gd name="T12" fmla="*/ 1044194 w 1201420"/>
              <a:gd name="T13" fmla="*/ 0 h 1394460"/>
              <a:gd name="T14" fmla="*/ 1058037 w 1201420"/>
              <a:gd name="T15" fmla="*/ 143001 h 1394460"/>
              <a:gd name="T16" fmla="*/ 1201039 w 1201420"/>
              <a:gd name="T17" fmla="*/ 129159 h 1394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1420" h="1394460">
                <a:moveTo>
                  <a:pt x="1201039" y="129159"/>
                </a:moveTo>
                <a:lnTo>
                  <a:pt x="235204" y="1301877"/>
                </a:lnTo>
                <a:lnTo>
                  <a:pt x="313690" y="1366520"/>
                </a:lnTo>
                <a:lnTo>
                  <a:pt x="27686" y="1394206"/>
                </a:lnTo>
                <a:lnTo>
                  <a:pt x="0" y="1108075"/>
                </a:lnTo>
                <a:lnTo>
                  <a:pt x="78359" y="1172718"/>
                </a:lnTo>
                <a:lnTo>
                  <a:pt x="1044194" y="0"/>
                </a:lnTo>
                <a:lnTo>
                  <a:pt x="1058037" y="143001"/>
                </a:lnTo>
                <a:lnTo>
                  <a:pt x="1201039" y="129159"/>
                </a:lnTo>
                <a:close/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Freeform 12">
            <a:extLst>
              <a:ext uri="{FF2B5EF4-FFF2-40B4-BE49-F238E27FC236}">
                <a16:creationId xmlns:a16="http://schemas.microsoft.com/office/drawing/2014/main" id="{F5F9A1F1-FE72-4E4D-BCB2-16296C7E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3276600"/>
            <a:ext cx="406400" cy="1481138"/>
          </a:xfrm>
          <a:custGeom>
            <a:avLst/>
            <a:gdLst>
              <a:gd name="G0" fmla="+- 13819 0 0"/>
              <a:gd name="G1" fmla="+- 39662 0 0"/>
              <a:gd name="T0" fmla="*/ 406908 w 407035"/>
              <a:gd name="T1" fmla="*/ 1277874 h 1481454"/>
              <a:gd name="T2" fmla="*/ 0 w 407035"/>
              <a:gd name="T3" fmla="*/ 1277874 h 1481454"/>
              <a:gd name="T4" fmla="*/ 203453 w 407035"/>
              <a:gd name="T5" fmla="*/ 1481328 h 1481454"/>
              <a:gd name="T6" fmla="*/ 406908 w 407035"/>
              <a:gd name="T7" fmla="*/ 1277874 h 1481454"/>
              <a:gd name="T8" fmla="*/ 101726 w 407035"/>
              <a:gd name="T9" fmla="*/ 0 h 1481454"/>
              <a:gd name="T10" fmla="*/ 101726 w 407035"/>
              <a:gd name="T11" fmla="*/ 1277874 h 1481454"/>
              <a:gd name="T12" fmla="*/ 305180 w 407035"/>
              <a:gd name="T13" fmla="*/ 1277874 h 1481454"/>
              <a:gd name="T14" fmla="*/ 305180 w 407035"/>
              <a:gd name="T15" fmla="*/ 101726 h 1481454"/>
              <a:gd name="T16" fmla="*/ 203453 w 407035"/>
              <a:gd name="T17" fmla="*/ 101726 h 1481454"/>
              <a:gd name="T18" fmla="*/ 101726 w 407035"/>
              <a:gd name="T19" fmla="*/ 0 h 1481454"/>
              <a:gd name="T20" fmla="*/ 305180 w 407035"/>
              <a:gd name="T21" fmla="*/ 0 h 1481454"/>
              <a:gd name="T22" fmla="*/ 203453 w 407035"/>
              <a:gd name="T23" fmla="*/ 101726 h 1481454"/>
              <a:gd name="T24" fmla="*/ 305180 w 407035"/>
              <a:gd name="T25" fmla="*/ 101726 h 1481454"/>
              <a:gd name="T26" fmla="*/ 305180 w 407035"/>
              <a:gd name="T27" fmla="*/ 0 h 148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7035" h="1481454">
                <a:moveTo>
                  <a:pt x="406908" y="1277874"/>
                </a:moveTo>
                <a:lnTo>
                  <a:pt x="0" y="1277874"/>
                </a:lnTo>
                <a:lnTo>
                  <a:pt x="203453" y="1481328"/>
                </a:lnTo>
                <a:lnTo>
                  <a:pt x="406908" y="1277874"/>
                </a:lnTo>
                <a:close/>
              </a:path>
              <a:path w="407035" h="1481454">
                <a:moveTo>
                  <a:pt x="101726" y="0"/>
                </a:moveTo>
                <a:lnTo>
                  <a:pt x="101726" y="1277874"/>
                </a:lnTo>
                <a:lnTo>
                  <a:pt x="305180" y="1277874"/>
                </a:lnTo>
                <a:lnTo>
                  <a:pt x="305180" y="101726"/>
                </a:lnTo>
                <a:lnTo>
                  <a:pt x="203453" y="101726"/>
                </a:lnTo>
                <a:lnTo>
                  <a:pt x="101726" y="0"/>
                </a:lnTo>
                <a:close/>
              </a:path>
              <a:path w="407035" h="1481454">
                <a:moveTo>
                  <a:pt x="305180" y="0"/>
                </a:moveTo>
                <a:lnTo>
                  <a:pt x="203453" y="101726"/>
                </a:lnTo>
                <a:lnTo>
                  <a:pt x="305180" y="101726"/>
                </a:lnTo>
                <a:lnTo>
                  <a:pt x="305180" y="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Freeform 13">
            <a:extLst>
              <a:ext uri="{FF2B5EF4-FFF2-40B4-BE49-F238E27FC236}">
                <a16:creationId xmlns:a16="http://schemas.microsoft.com/office/drawing/2014/main" id="{934260E8-7498-4E3A-A03A-A414F82E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3276600"/>
            <a:ext cx="406400" cy="1481138"/>
          </a:xfrm>
          <a:custGeom>
            <a:avLst/>
            <a:gdLst>
              <a:gd name="G0" fmla="+- 13819 0 0"/>
              <a:gd name="G1" fmla="+- 39662 0 0"/>
              <a:gd name="T0" fmla="*/ 305180 w 407035"/>
              <a:gd name="T1" fmla="*/ 0 h 1481454"/>
              <a:gd name="T2" fmla="*/ 305180 w 407035"/>
              <a:gd name="T3" fmla="*/ 1277874 h 1481454"/>
              <a:gd name="T4" fmla="*/ 406908 w 407035"/>
              <a:gd name="T5" fmla="*/ 1277874 h 1481454"/>
              <a:gd name="T6" fmla="*/ 203453 w 407035"/>
              <a:gd name="T7" fmla="*/ 1481328 h 1481454"/>
              <a:gd name="T8" fmla="*/ 0 w 407035"/>
              <a:gd name="T9" fmla="*/ 1277874 h 1481454"/>
              <a:gd name="T10" fmla="*/ 101726 w 407035"/>
              <a:gd name="T11" fmla="*/ 1277874 h 1481454"/>
              <a:gd name="T12" fmla="*/ 101726 w 407035"/>
              <a:gd name="T13" fmla="*/ 0 h 1481454"/>
              <a:gd name="T14" fmla="*/ 203453 w 407035"/>
              <a:gd name="T15" fmla="*/ 101726 h 1481454"/>
              <a:gd name="T16" fmla="*/ 305180 w 407035"/>
              <a:gd name="T17" fmla="*/ 0 h 148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7035" h="1481454">
                <a:moveTo>
                  <a:pt x="305180" y="0"/>
                </a:moveTo>
                <a:lnTo>
                  <a:pt x="305180" y="1277874"/>
                </a:lnTo>
                <a:lnTo>
                  <a:pt x="406908" y="1277874"/>
                </a:lnTo>
                <a:lnTo>
                  <a:pt x="203453" y="1481328"/>
                </a:lnTo>
                <a:lnTo>
                  <a:pt x="0" y="1277874"/>
                </a:lnTo>
                <a:lnTo>
                  <a:pt x="101726" y="1277874"/>
                </a:lnTo>
                <a:lnTo>
                  <a:pt x="101726" y="0"/>
                </a:lnTo>
                <a:lnTo>
                  <a:pt x="203453" y="101726"/>
                </a:lnTo>
                <a:lnTo>
                  <a:pt x="305180" y="0"/>
                </a:lnTo>
                <a:close/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Freeform 14">
            <a:extLst>
              <a:ext uri="{FF2B5EF4-FFF2-40B4-BE49-F238E27FC236}">
                <a16:creationId xmlns:a16="http://schemas.microsoft.com/office/drawing/2014/main" id="{E89D448A-EB3A-46BB-BBF3-ED72AFCB8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155950"/>
            <a:ext cx="1290638" cy="1290638"/>
          </a:xfrm>
          <a:custGeom>
            <a:avLst/>
            <a:gdLst>
              <a:gd name="G0" fmla="+- 45136 0 0"/>
              <a:gd name="G1" fmla="+- 45136 0 0"/>
              <a:gd name="T0" fmla="*/ 143636 w 1290320"/>
              <a:gd name="T1" fmla="*/ 0 h 1290320"/>
              <a:gd name="T2" fmla="*/ 143636 w 1290320"/>
              <a:gd name="T3" fmla="*/ 143763 h 1290320"/>
              <a:gd name="T4" fmla="*/ 0 w 1290320"/>
              <a:gd name="T5" fmla="*/ 143763 h 1290320"/>
              <a:gd name="T6" fmla="*/ 1074292 w 1290320"/>
              <a:gd name="T7" fmla="*/ 1217929 h 1290320"/>
              <a:gd name="T8" fmla="*/ 1002410 w 1290320"/>
              <a:gd name="T9" fmla="*/ 1289812 h 1290320"/>
              <a:gd name="T10" fmla="*/ 1289811 w 1290320"/>
              <a:gd name="T11" fmla="*/ 1289812 h 1290320"/>
              <a:gd name="T12" fmla="*/ 1289811 w 1290320"/>
              <a:gd name="T13" fmla="*/ 1074293 h 1290320"/>
              <a:gd name="T14" fmla="*/ 1217929 w 1290320"/>
              <a:gd name="T15" fmla="*/ 1074293 h 1290320"/>
              <a:gd name="T16" fmla="*/ 143636 w 1290320"/>
              <a:gd name="T17" fmla="*/ 0 h 1290320"/>
              <a:gd name="T18" fmla="*/ 1289811 w 1290320"/>
              <a:gd name="T19" fmla="*/ 1002410 h 1290320"/>
              <a:gd name="T20" fmla="*/ 1217929 w 1290320"/>
              <a:gd name="T21" fmla="*/ 1074293 h 1290320"/>
              <a:gd name="T22" fmla="*/ 1289811 w 1290320"/>
              <a:gd name="T23" fmla="*/ 1074293 h 1290320"/>
              <a:gd name="T24" fmla="*/ 1289811 w 1290320"/>
              <a:gd name="T25" fmla="*/ 1002410 h 129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0320" h="1290320">
                <a:moveTo>
                  <a:pt x="143636" y="0"/>
                </a:moveTo>
                <a:lnTo>
                  <a:pt x="143636" y="143763"/>
                </a:lnTo>
                <a:lnTo>
                  <a:pt x="0" y="143763"/>
                </a:lnTo>
                <a:lnTo>
                  <a:pt x="1074292" y="1217929"/>
                </a:lnTo>
                <a:lnTo>
                  <a:pt x="1002410" y="1289812"/>
                </a:lnTo>
                <a:lnTo>
                  <a:pt x="1289811" y="1289812"/>
                </a:lnTo>
                <a:lnTo>
                  <a:pt x="1289811" y="1074293"/>
                </a:lnTo>
                <a:lnTo>
                  <a:pt x="1217929" y="1074293"/>
                </a:lnTo>
                <a:lnTo>
                  <a:pt x="143636" y="0"/>
                </a:lnTo>
                <a:close/>
              </a:path>
              <a:path w="1290320" h="1290320">
                <a:moveTo>
                  <a:pt x="1289811" y="1002410"/>
                </a:moveTo>
                <a:lnTo>
                  <a:pt x="1217929" y="1074293"/>
                </a:lnTo>
                <a:lnTo>
                  <a:pt x="1289811" y="1074293"/>
                </a:lnTo>
                <a:lnTo>
                  <a:pt x="1289811" y="100241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Freeform 15">
            <a:extLst>
              <a:ext uri="{FF2B5EF4-FFF2-40B4-BE49-F238E27FC236}">
                <a16:creationId xmlns:a16="http://schemas.microsoft.com/office/drawing/2014/main" id="{6B59DB4A-6C47-41F8-8915-729ACC85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155950"/>
            <a:ext cx="1290638" cy="1290638"/>
          </a:xfrm>
          <a:custGeom>
            <a:avLst/>
            <a:gdLst>
              <a:gd name="G0" fmla="+- 45136 0 0"/>
              <a:gd name="G1" fmla="+- 45136 0 0"/>
              <a:gd name="T0" fmla="*/ 143636 w 1290320"/>
              <a:gd name="T1" fmla="*/ 0 h 1290320"/>
              <a:gd name="T2" fmla="*/ 1217929 w 1290320"/>
              <a:gd name="T3" fmla="*/ 1074293 h 1290320"/>
              <a:gd name="T4" fmla="*/ 1289811 w 1290320"/>
              <a:gd name="T5" fmla="*/ 1002410 h 1290320"/>
              <a:gd name="T6" fmla="*/ 1289811 w 1290320"/>
              <a:gd name="T7" fmla="*/ 1289812 h 1290320"/>
              <a:gd name="T8" fmla="*/ 1002410 w 1290320"/>
              <a:gd name="T9" fmla="*/ 1289812 h 1290320"/>
              <a:gd name="T10" fmla="*/ 1074292 w 1290320"/>
              <a:gd name="T11" fmla="*/ 1217929 h 1290320"/>
              <a:gd name="T12" fmla="*/ 0 w 1290320"/>
              <a:gd name="T13" fmla="*/ 143763 h 1290320"/>
              <a:gd name="T14" fmla="*/ 143636 w 1290320"/>
              <a:gd name="T15" fmla="*/ 143763 h 1290320"/>
              <a:gd name="T16" fmla="*/ 143636 w 1290320"/>
              <a:gd name="T17" fmla="*/ 0 h 129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0320" h="1290320">
                <a:moveTo>
                  <a:pt x="143636" y="0"/>
                </a:moveTo>
                <a:lnTo>
                  <a:pt x="1217929" y="1074293"/>
                </a:lnTo>
                <a:lnTo>
                  <a:pt x="1289811" y="1002410"/>
                </a:lnTo>
                <a:lnTo>
                  <a:pt x="1289811" y="1289812"/>
                </a:lnTo>
                <a:lnTo>
                  <a:pt x="1002410" y="1289812"/>
                </a:lnTo>
                <a:lnTo>
                  <a:pt x="1074292" y="1217929"/>
                </a:lnTo>
                <a:lnTo>
                  <a:pt x="0" y="143763"/>
                </a:lnTo>
                <a:lnTo>
                  <a:pt x="143636" y="143763"/>
                </a:lnTo>
                <a:lnTo>
                  <a:pt x="143636" y="0"/>
                </a:lnTo>
                <a:close/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Freeform 16">
            <a:extLst>
              <a:ext uri="{FF2B5EF4-FFF2-40B4-BE49-F238E27FC236}">
                <a16:creationId xmlns:a16="http://schemas.microsoft.com/office/drawing/2014/main" id="{6C90D50B-198C-43BD-ACFC-A25169EA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624138"/>
            <a:ext cx="1430338" cy="406400"/>
          </a:xfrm>
          <a:custGeom>
            <a:avLst/>
            <a:gdLst>
              <a:gd name="G0" fmla="+- 53764 0 0"/>
              <a:gd name="G1" fmla="+- 13819 0 0"/>
              <a:gd name="T0" fmla="*/ 1226057 w 1430020"/>
              <a:gd name="T1" fmla="*/ 0 h 407035"/>
              <a:gd name="T2" fmla="*/ 1226057 w 1430020"/>
              <a:gd name="T3" fmla="*/ 101726 h 407035"/>
              <a:gd name="T4" fmla="*/ 0 w 1430020"/>
              <a:gd name="T5" fmla="*/ 101726 h 407035"/>
              <a:gd name="T6" fmla="*/ 101726 w 1430020"/>
              <a:gd name="T7" fmla="*/ 203454 h 407035"/>
              <a:gd name="T8" fmla="*/ 0 w 1430020"/>
              <a:gd name="T9" fmla="*/ 305181 h 407035"/>
              <a:gd name="T10" fmla="*/ 1226057 w 1430020"/>
              <a:gd name="T11" fmla="*/ 305181 h 407035"/>
              <a:gd name="T12" fmla="*/ 1226057 w 1430020"/>
              <a:gd name="T13" fmla="*/ 406908 h 407035"/>
              <a:gd name="T14" fmla="*/ 1429511 w 1430020"/>
              <a:gd name="T15" fmla="*/ 203454 h 407035"/>
              <a:gd name="T16" fmla="*/ 1226057 w 1430020"/>
              <a:gd name="T17" fmla="*/ 0 h 407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0020" h="407035">
                <a:moveTo>
                  <a:pt x="1226057" y="0"/>
                </a:moveTo>
                <a:lnTo>
                  <a:pt x="1226057" y="101726"/>
                </a:lnTo>
                <a:lnTo>
                  <a:pt x="0" y="101726"/>
                </a:lnTo>
                <a:lnTo>
                  <a:pt x="101726" y="203454"/>
                </a:lnTo>
                <a:lnTo>
                  <a:pt x="0" y="305181"/>
                </a:lnTo>
                <a:lnTo>
                  <a:pt x="1226057" y="305181"/>
                </a:lnTo>
                <a:lnTo>
                  <a:pt x="1226057" y="406908"/>
                </a:lnTo>
                <a:lnTo>
                  <a:pt x="1429511" y="203454"/>
                </a:lnTo>
                <a:lnTo>
                  <a:pt x="1226057" y="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Freeform 17">
            <a:extLst>
              <a:ext uri="{FF2B5EF4-FFF2-40B4-BE49-F238E27FC236}">
                <a16:creationId xmlns:a16="http://schemas.microsoft.com/office/drawing/2014/main" id="{FA018062-3E9B-4DF5-961D-4B4A686B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624138"/>
            <a:ext cx="1430338" cy="406400"/>
          </a:xfrm>
          <a:custGeom>
            <a:avLst/>
            <a:gdLst>
              <a:gd name="G0" fmla="+- 53764 0 0"/>
              <a:gd name="G1" fmla="+- 13819 0 0"/>
              <a:gd name="T0" fmla="*/ 0 w 1430020"/>
              <a:gd name="T1" fmla="*/ 101726 h 407035"/>
              <a:gd name="T2" fmla="*/ 1226057 w 1430020"/>
              <a:gd name="T3" fmla="*/ 101726 h 407035"/>
              <a:gd name="T4" fmla="*/ 1226057 w 1430020"/>
              <a:gd name="T5" fmla="*/ 0 h 407035"/>
              <a:gd name="T6" fmla="*/ 1429511 w 1430020"/>
              <a:gd name="T7" fmla="*/ 203454 h 407035"/>
              <a:gd name="T8" fmla="*/ 1226057 w 1430020"/>
              <a:gd name="T9" fmla="*/ 406908 h 407035"/>
              <a:gd name="T10" fmla="*/ 1226057 w 1430020"/>
              <a:gd name="T11" fmla="*/ 305181 h 407035"/>
              <a:gd name="T12" fmla="*/ 0 w 1430020"/>
              <a:gd name="T13" fmla="*/ 305181 h 407035"/>
              <a:gd name="T14" fmla="*/ 101726 w 1430020"/>
              <a:gd name="T15" fmla="*/ 203454 h 407035"/>
              <a:gd name="T16" fmla="*/ 0 w 1430020"/>
              <a:gd name="T17" fmla="*/ 101726 h 407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0020" h="407035">
                <a:moveTo>
                  <a:pt x="0" y="101726"/>
                </a:moveTo>
                <a:lnTo>
                  <a:pt x="1226057" y="101726"/>
                </a:lnTo>
                <a:lnTo>
                  <a:pt x="1226057" y="0"/>
                </a:lnTo>
                <a:lnTo>
                  <a:pt x="1429511" y="203454"/>
                </a:lnTo>
                <a:lnTo>
                  <a:pt x="1226057" y="406908"/>
                </a:lnTo>
                <a:lnTo>
                  <a:pt x="1226057" y="305181"/>
                </a:lnTo>
                <a:lnTo>
                  <a:pt x="0" y="305181"/>
                </a:lnTo>
                <a:lnTo>
                  <a:pt x="101726" y="203454"/>
                </a:lnTo>
                <a:lnTo>
                  <a:pt x="0" y="101726"/>
                </a:lnTo>
                <a:close/>
              </a:path>
            </a:pathLst>
          </a:custGeom>
          <a:noFill/>
          <a:ln w="19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5071CD0F-38CE-41E6-BEA6-A59BECFE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EB850B9F-2872-46AC-A156-7AB22D1CF6B4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7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3F0ADF5-A618-4810-B6B7-AFB92F88C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131763"/>
            <a:ext cx="1714500" cy="17145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775DC00-7A15-484B-97CC-543E5E5C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" y="1477963"/>
            <a:ext cx="10939463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indent="914400" algn="just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>
                <a:latin typeface="Century Gothic" panose="020B0502020202020204" pitchFamily="34" charset="0"/>
              </a:rPr>
              <a:t>ASTER to program pozwalający na stworzenie paru stanowisk na bazie jednego komputera. ASTER nie używa cienkich klientów i terminali.</a:t>
            </a:r>
          </a:p>
          <a:p>
            <a:pPr marL="12700" indent="914400" algn="just" hangingPunct="1">
              <a:lnSpc>
                <a:spcPct val="100000"/>
              </a:lnSpc>
              <a:spcBef>
                <a:spcPts val="150"/>
              </a:spcBef>
            </a:pPr>
            <a:r>
              <a:rPr lang="pl-PL" altLang="ru-RU">
                <a:latin typeface="Century Gothic" panose="020B0502020202020204" pitchFamily="34" charset="0"/>
              </a:rPr>
              <a:t>Żeby stworzyć dodatkowe stanowisko pracy – Podłączasz drugi monitor (Można podłączyć do tej samej karty graficznej), klawiature i myszke do tego samego komputera (Jeśli to wymagane- mikrofon,  głośnik, joystick albo kontroler). Po instalacji i uruchomieniu, ASTER zapewni każdemu użytkownikowi własny, niezależny pulpit.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83003B-4FB4-47AA-A261-148604AF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497263"/>
            <a:ext cx="4418013" cy="314166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82C6F7B-1ACA-4F7A-9337-9D583F84E4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3338"/>
            <a:ext cx="87598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800"/>
              <a:t>Wybór oprogramowania do projektu pilotażowego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CF91E35-A9AC-4685-B5FE-189853C7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A9FC1B71-BAC6-4E1F-9BF1-7CAB903E0CB2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8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937189A-9920-44AA-B49F-25DFB8B43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58738"/>
            <a:ext cx="8378825" cy="1157287"/>
          </a:xfrm>
          <a:ln/>
        </p:spPr>
        <p:txBody>
          <a:bodyPr tIns="12240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/>
              <a:t>Zaopatrzenie na projekt pilotażowy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45AD415A-166E-412D-BAB8-504F2333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950" y="6532563"/>
            <a:ext cx="2524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/>
          <a:lstStyle/>
          <a:p>
            <a:pPr marL="25400" hangingPunct="1">
              <a:lnSpc>
                <a:spcPct val="100000"/>
              </a:lnSpc>
              <a:spcBef>
                <a:spcPts val="113"/>
              </a:spcBef>
            </a:pPr>
            <a:fld id="{2BA8C8D4-97AD-45C3-90BC-CD763AA18175}" type="slidenum">
              <a:rPr lang="pl-PL" altLang="ru-RU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pPr marL="25400" hangingPunct="1">
                <a:lnSpc>
                  <a:spcPct val="100000"/>
                </a:lnSpc>
                <a:spcBef>
                  <a:spcPts val="113"/>
                </a:spcBef>
              </a:pPr>
              <a:t>9</a:t>
            </a:fld>
            <a:endParaRPr lang="pl-PL" altLang="ru-RU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66CEB4F-5AD8-4B4D-86C6-9184CBA2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04850"/>
            <a:ext cx="5299075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9880" rIns="0" bIns="0">
            <a:spAutoFit/>
          </a:bodyPr>
          <a:lstStyle>
            <a:lvl1pPr marL="2984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75" indent="0" hangingPunct="1">
              <a:lnSpc>
                <a:spcPct val="100000"/>
              </a:lnSpc>
              <a:spcBef>
                <a:spcPts val="950"/>
              </a:spcBef>
            </a:pPr>
            <a:r>
              <a:rPr lang="pl-PL" altLang="ru-RU" sz="2000">
                <a:latin typeface="Century Gothic" panose="020B0502020202020204" pitchFamily="34" charset="0"/>
              </a:rPr>
              <a:t>Specyfikacja komputera:</a:t>
            </a:r>
          </a:p>
          <a:p>
            <a:pPr hangingPunct="1">
              <a:lnSpc>
                <a:spcPct val="100000"/>
              </a:lnSpc>
              <a:spcBef>
                <a:spcPts val="76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Procesor Intel i3 4-tej Generacji 3,7 GHz;</a:t>
            </a:r>
          </a:p>
          <a:p>
            <a:pPr hangingPunct="1">
              <a:lnSpc>
                <a:spcPct val="100000"/>
              </a:lnSpc>
              <a:spcBef>
                <a:spcPts val="76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RAM 8 Gb (DDR3);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Zintegrowana karta graficzna(HDMI, DVI, VGA);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Dysk SSD 120 GB;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Zasilacz 450 W;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Monitor 21,5” FHD;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Klawiatura;</a:t>
            </a:r>
          </a:p>
          <a:p>
            <a:pPr hangingPunct="1">
              <a:lnSpc>
                <a:spcPct val="100000"/>
              </a:lnSpc>
              <a:spcBef>
                <a:spcPts val="13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Mysz;</a:t>
            </a:r>
          </a:p>
          <a:p>
            <a:pPr marL="60325" indent="0" hangingPunct="1">
              <a:lnSpc>
                <a:spcPct val="100000"/>
              </a:lnSpc>
              <a:spcBef>
                <a:spcPts val="988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Oprogramowanie:</a:t>
            </a:r>
          </a:p>
          <a:p>
            <a:pPr marL="344488" hangingPunct="1">
              <a:lnSpc>
                <a:spcPct val="100000"/>
              </a:lnSpc>
              <a:spcBef>
                <a:spcPts val="78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Microsoft Windows 7 x64 Professional;</a:t>
            </a:r>
          </a:p>
          <a:p>
            <a:pPr marL="344488" hangingPunct="1">
              <a:lnSpc>
                <a:spcPct val="100000"/>
              </a:lnSpc>
              <a:spcBef>
                <a:spcPts val="78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Microsoft Office 2016 Standard;</a:t>
            </a:r>
          </a:p>
          <a:p>
            <a:pPr marL="344488" hangingPunct="1">
              <a:lnSpc>
                <a:spcPct val="100000"/>
              </a:lnSpc>
              <a:spcBef>
                <a:spcPts val="78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Antywirus;</a:t>
            </a:r>
          </a:p>
          <a:p>
            <a:pPr marL="12700" indent="0" hangingPunct="1">
              <a:lnSpc>
                <a:spcPct val="100000"/>
              </a:lnSpc>
              <a:spcBef>
                <a:spcPts val="38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Ilość zestawów – 10.  </a:t>
            </a:r>
          </a:p>
          <a:p>
            <a:pPr marL="12700" indent="0" hangingPunct="1">
              <a:lnSpc>
                <a:spcPct val="100000"/>
              </a:lnSpc>
              <a:spcBef>
                <a:spcPts val="38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Całkowita cena – 596 100 rubli.</a:t>
            </a:r>
          </a:p>
          <a:p>
            <a:pPr marL="12700" indent="0" hangingPunct="1">
              <a:lnSpc>
                <a:spcPct val="100000"/>
              </a:lnSpc>
              <a:spcBef>
                <a:spcPts val="38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Ilość stanowisk – 10.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3C76A2C-DEAE-4B28-A22B-F0F990962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38" y="704850"/>
            <a:ext cx="507523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7000" rIns="0" bIns="0">
            <a:spAutoFit/>
          </a:bodyPr>
          <a:lstStyle>
            <a:lvl1pPr marL="2984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" indent="0" hangingPunct="1">
              <a:lnSpc>
                <a:spcPct val="100000"/>
              </a:lnSpc>
              <a:spcBef>
                <a:spcPts val="925"/>
              </a:spcBef>
            </a:pPr>
            <a:r>
              <a:rPr lang="pl-PL" altLang="ru-RU" sz="2000">
                <a:latin typeface="Century Gothic" panose="020B0502020202020204" pitchFamily="34" charset="0"/>
              </a:rPr>
              <a:t> Zakupione do projektu:</a:t>
            </a:r>
          </a:p>
          <a:p>
            <a:pPr hangingPunct="1">
              <a:lnSpc>
                <a:spcPct val="100000"/>
              </a:lnSpc>
              <a:spcBef>
                <a:spcPts val="73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Monitor 21,5” FHD;</a:t>
            </a:r>
          </a:p>
          <a:p>
            <a:pPr hangingPunct="1">
              <a:lnSpc>
                <a:spcPct val="100000"/>
              </a:lnSpc>
              <a:spcBef>
                <a:spcPts val="73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Klawiatura;</a:t>
            </a:r>
          </a:p>
          <a:p>
            <a:pPr hangingPunct="1">
              <a:lnSpc>
                <a:spcPct val="100000"/>
              </a:lnSpc>
              <a:spcBef>
                <a:spcPts val="73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Mysz;</a:t>
            </a:r>
          </a:p>
          <a:p>
            <a:pPr hangingPunct="1">
              <a:lnSpc>
                <a:spcPct val="100000"/>
              </a:lnSpc>
              <a:spcBef>
                <a:spcPts val="738"/>
              </a:spcBef>
              <a:buSzPct val="45000"/>
              <a:buFont typeface="Arial" panose="020B0604020202020204" pitchFamily="34" charset="0"/>
              <a:buChar char="•"/>
            </a:pPr>
            <a:r>
              <a:rPr lang="pl-PL" altLang="ru-RU">
                <a:latin typeface="Century Gothic" panose="020B0502020202020204" pitchFamily="34" charset="0"/>
              </a:rPr>
              <a:t>Oprogramowanie ASTER</a:t>
            </a: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pl-PL" altLang="ru-RU" sz="2000">
              <a:latin typeface="Century Gothic" panose="020B0502020202020204" pitchFamily="34" charset="0"/>
            </a:endParaRP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pl-PL" altLang="ru-RU" sz="2000">
              <a:latin typeface="Century Gothic" panose="020B0502020202020204" pitchFamily="34" charset="0"/>
            </a:endParaRP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pl-PL" altLang="ru-RU" sz="2000">
              <a:latin typeface="Century Gothic" panose="020B0502020202020204" pitchFamily="34" charset="0"/>
            </a:endParaRP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pl-PL" altLang="ru-RU" sz="2000">
              <a:latin typeface="Century Gothic" panose="020B0502020202020204" pitchFamily="34" charset="0"/>
            </a:endParaRP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pl-PL" altLang="ru-RU" sz="2000">
              <a:latin typeface="Century Gothic" panose="020B0502020202020204" pitchFamily="34" charset="0"/>
            </a:endParaRP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Ilość zestawów – 10. </a:t>
            </a:r>
          </a:p>
          <a:p>
            <a:pPr marL="12700" indent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pl-PL" altLang="ru-RU" sz="2000">
                <a:latin typeface="Century Gothic" panose="020B0502020202020204" pitchFamily="34" charset="0"/>
              </a:rPr>
              <a:t>Dodatkowe koszty– 105 000 rubli.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C2A5D7C-7FE7-4F50-8CD0-C8ED7970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5857875"/>
            <a:ext cx="41878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00"/>
              </a:spcBef>
            </a:pPr>
            <a:r>
              <a:rPr lang="pl-PL" altLang="ru-RU" sz="2000">
                <a:latin typeface="Century Gothic" panose="020B0502020202020204" pitchFamily="34" charset="0"/>
              </a:rPr>
              <a:t>Całkowite koszty – 701 100 rubli. Ilość stanowisk – 20.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639</Words>
  <Application>Microsoft Office PowerPoint</Application>
  <PresentationFormat>Широкоэкранный</PresentationFormat>
  <Paragraphs>216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Times New Roman</vt:lpstr>
      <vt:lpstr>Calibri</vt:lpstr>
      <vt:lpstr>Microsoft YaHei</vt:lpstr>
      <vt:lpstr>Arial</vt:lpstr>
      <vt:lpstr>Lucida Sans Unicode</vt:lpstr>
      <vt:lpstr>Century Gothic</vt:lpstr>
      <vt:lpstr>Тема Office</vt:lpstr>
      <vt:lpstr>Тема Office</vt:lpstr>
      <vt:lpstr>Тема Office</vt:lpstr>
      <vt:lpstr>Тема Office</vt:lpstr>
      <vt:lpstr>Презентация PowerPoint</vt:lpstr>
      <vt:lpstr>Kierunki rozwoju IT z JSC “82 SRZ”</vt:lpstr>
      <vt:lpstr>Problemy działów IT </vt:lpstr>
      <vt:lpstr>Możliwe rozwiązania</vt:lpstr>
      <vt:lpstr>Tło projektu pilotażowego</vt:lpstr>
      <vt:lpstr>Próbne korzystanie z nowej organizacji stacji roboczej</vt:lpstr>
      <vt:lpstr>Analiza rynku oprogramowania</vt:lpstr>
      <vt:lpstr>Wybór oprogramowania do projektu pilotażowego</vt:lpstr>
      <vt:lpstr>Zaopatrzenie na projekt pilotażowy</vt:lpstr>
      <vt:lpstr>Koszt organizacji 2 stanowisk</vt:lpstr>
      <vt:lpstr>Koszt organizacji 2 stanowisk</vt:lpstr>
      <vt:lpstr>Koszty zorganizowania stanowiska pracy</vt:lpstr>
      <vt:lpstr>Możliwość ustawienia 12 stanowisk pracy</vt:lpstr>
      <vt:lpstr>Oszczędzanie na organizacji stanowisk pracy</vt:lpstr>
      <vt:lpstr>Zalety używania oprogramowania ASTER</vt:lpstr>
      <vt:lpstr>Wady używania oprogramowania ASTER</vt:lpstr>
      <vt:lpstr>Podsumowanie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Dawid Bielak</dc:creator>
  <cp:lastModifiedBy>Sergey07</cp:lastModifiedBy>
  <cp:revision>1</cp:revision>
  <cp:lastPrinted>1601-01-01T00:00:00Z</cp:lastPrinted>
  <dcterms:created xsi:type="dcterms:W3CDTF">2020-01-24T20:36:52Z</dcterms:created>
  <dcterms:modified xsi:type="dcterms:W3CDTF">2020-02-09T16:37:59Z</dcterms:modified>
</cp:coreProperties>
</file>